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8" r:id="rId5"/>
    <p:sldId id="266" r:id="rId6"/>
    <p:sldId id="264" r:id="rId7"/>
    <p:sldId id="275" r:id="rId8"/>
    <p:sldId id="271" r:id="rId9"/>
    <p:sldId id="273" r:id="rId10"/>
    <p:sldId id="274" r:id="rId11"/>
    <p:sldId id="263" r:id="rId12"/>
  </p:sldIdLst>
  <p:sldSz cx="9144000" cy="6858000" type="screen4x3"/>
  <p:notesSz cx="6858000" cy="9144000"/>
  <p:embeddedFontLst>
    <p:embeddedFont>
      <p:font typeface="-윤고딕360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Impact" panose="020B0806030902050204" pitchFamily="34" charset="0"/>
      <p:regular r:id="rId17"/>
    </p:embeddedFont>
    <p:embeddedFont>
      <p:font typeface="-윤고딕330" panose="020B0600000101010101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36D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>
      <p:cViewPr varScale="1">
        <p:scale>
          <a:sx n="63" d="100"/>
          <a:sy n="63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53B5-A93B-452D-A5BB-C3087F4F772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4078F-0FED-450F-AFF2-D135844E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687" y="276728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스크립트언어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184" y="566124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2013180008 </a:t>
            </a:r>
            <a:r>
              <a:rPr lang="ko-KR" altLang="en-US" sz="2000" b="1" dirty="0">
                <a:latin typeface="+mn-ea"/>
              </a:rPr>
              <a:t>노도현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2013180028 </a:t>
            </a:r>
            <a:r>
              <a:rPr lang="ko-KR" altLang="en-US" sz="2000" b="1" dirty="0">
                <a:latin typeface="+mn-ea"/>
              </a:rPr>
              <a:t>이우상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808" y="3075057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시현</a:t>
            </a:r>
          </a:p>
        </p:txBody>
      </p:sp>
    </p:spTree>
    <p:extLst>
      <p:ext uri="{BB962C8B-B14F-4D97-AF65-F5344CB8AC3E}">
        <p14:creationId xmlns:p14="http://schemas.microsoft.com/office/powerpoint/2010/main" val="15815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38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143249"/>
            <a:ext cx="9144000" cy="71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4002" y="335465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9158" y="33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335465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구현방법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9358" y="33281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8948" y="335465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0636" y="3918465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1046" y="389472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0836" y="3894721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통계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386104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7290" y="2551837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기간 별 공연 전시 검색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지역 별 공연 전시 검색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1398195"/>
            <a:ext cx="6192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accent1"/>
                </a:solidFill>
              </a:rPr>
              <a:t>공연</a:t>
            </a:r>
            <a:r>
              <a:rPr lang="en-US" altLang="ko-KR" sz="3500" b="1" dirty="0">
                <a:solidFill>
                  <a:schemeClr val="accent1"/>
                </a:solidFill>
              </a:rPr>
              <a:t>/</a:t>
            </a:r>
            <a:r>
              <a:rPr lang="ko-KR" altLang="en-US" sz="3500" b="1" dirty="0">
                <a:solidFill>
                  <a:schemeClr val="accent1"/>
                </a:solidFill>
              </a:rPr>
              <a:t>전시 </a:t>
            </a:r>
            <a:r>
              <a:rPr lang="ko-KR" altLang="en-US" sz="3500" b="1" dirty="0"/>
              <a:t>검색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49" y="1124744"/>
            <a:ext cx="2454158" cy="43651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24744"/>
            <a:ext cx="2454159" cy="4365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19872" y="5877272"/>
            <a:ext cx="35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기간 별 공연 전시 검색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120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397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048" y="3090446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지역 별 공연 전시 검색 기능</a:t>
            </a:r>
            <a:endParaRPr lang="en-US" altLang="ko-KR" sz="2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14" y="1230996"/>
            <a:ext cx="2966041" cy="48754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7960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6477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1988840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실시간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및 자료 업로드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214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2132857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69058"/>
              </p:ext>
            </p:extLst>
          </p:nvPr>
        </p:nvGraphicFramePr>
        <p:xfrm>
          <a:off x="1979712" y="1862308"/>
          <a:ext cx="6336704" cy="199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88442414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796256899"/>
                    </a:ext>
                  </a:extLst>
                </a:gridCol>
              </a:tblGrid>
              <a:tr h="722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이우상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노도현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97097"/>
                  </a:ext>
                </a:extLst>
              </a:tr>
              <a:tr h="127589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OPEN</a:t>
                      </a:r>
                      <a:r>
                        <a:rPr lang="en-US" altLang="ko-KR" baseline="0" dirty="0"/>
                        <a:t> API </a:t>
                      </a:r>
                      <a:r>
                        <a:rPr lang="ko-KR" altLang="en-US" baseline="0" dirty="0"/>
                        <a:t>연동 구현</a:t>
                      </a:r>
                      <a:endParaRPr lang="en-US" altLang="ko-KR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baseline="0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기간별 공연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전시 검색기능 구현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지역별 공연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전시 검색기능 구현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런쳐</a:t>
                      </a:r>
                      <a:r>
                        <a:rPr lang="ko-KR" altLang="en-US" dirty="0"/>
                        <a:t> 구현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24117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7679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8" y="2567753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13717"/>
              </p:ext>
            </p:extLst>
          </p:nvPr>
        </p:nvGraphicFramePr>
        <p:xfrm>
          <a:off x="1547664" y="1052736"/>
          <a:ext cx="7152456" cy="504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4250117837"/>
                    </a:ext>
                  </a:extLst>
                </a:gridCol>
                <a:gridCol w="4656856">
                  <a:extLst>
                    <a:ext uri="{9D8B030D-6E8A-4147-A177-3AD203B41FA5}">
                      <a16:colId xmlns:a16="http://schemas.microsoft.com/office/drawing/2014/main" val="514222803"/>
                    </a:ext>
                  </a:extLst>
                </a:gridCol>
                <a:gridCol w="1319808">
                  <a:extLst>
                    <a:ext uri="{9D8B030D-6E8A-4147-A177-3AD203B41FA5}">
                      <a16:colId xmlns:a16="http://schemas.microsoft.com/office/drawing/2014/main" val="3041980379"/>
                    </a:ext>
                  </a:extLst>
                </a:gridCol>
              </a:tblGrid>
              <a:tr h="4130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범위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6450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(~5.14)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및 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0036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5.17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 방법 계획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분담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450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n-ea"/>
                          <a:ea typeface="+mn-ea"/>
                        </a:rPr>
                        <a:t>국가공공데이터포털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 구현</a:t>
                      </a:r>
                    </a:p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4648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콘솔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지역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기간 별로 공연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전시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하는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5.31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275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GUI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5482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달력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즐겨찾기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사진 등 추가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85545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C/C++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배포 파일 작성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6.21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최종발표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437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305" y="2562997"/>
            <a:ext cx="4503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173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23071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통계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4904"/>
            <a:ext cx="4503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  <a:p>
            <a:endParaRPr lang="en-US" altLang="ko-KR" sz="1700" dirty="0">
              <a:solidFill>
                <a:schemeClr val="bg1"/>
              </a:solidFill>
              <a:highlight>
                <a:srgbClr val="000000"/>
              </a:highlight>
              <a:latin typeface="Impact" pitchFamily="34" charset="0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173" y="3018438"/>
            <a:ext cx="45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714348" y="2996953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35115"/>
            <a:ext cx="7327667" cy="373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273</Words>
  <Application>Microsoft Office PowerPoint</Application>
  <PresentationFormat>화면 슬라이드 쇼(4:3)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-윤고딕360</vt:lpstr>
      <vt:lpstr>맑은 고딕</vt:lpstr>
      <vt:lpstr>Arial</vt:lpstr>
      <vt:lpstr>Impact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WooSang Lee</cp:lastModifiedBy>
  <cp:revision>41</cp:revision>
  <dcterms:created xsi:type="dcterms:W3CDTF">2013-11-20T15:54:45Z</dcterms:created>
  <dcterms:modified xsi:type="dcterms:W3CDTF">2017-05-30T10:48:50Z</dcterms:modified>
</cp:coreProperties>
</file>