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8" r:id="rId5"/>
    <p:sldId id="266" r:id="rId6"/>
    <p:sldId id="276" r:id="rId7"/>
    <p:sldId id="277" r:id="rId8"/>
    <p:sldId id="264" r:id="rId9"/>
    <p:sldId id="275" r:id="rId10"/>
    <p:sldId id="271" r:id="rId11"/>
    <p:sldId id="274" r:id="rId12"/>
    <p:sldId id="263" r:id="rId13"/>
  </p:sldIdLst>
  <p:sldSz cx="9144000" cy="6858000" type="screen4x3"/>
  <p:notesSz cx="6858000" cy="9144000"/>
  <p:embeddedFontLst>
    <p:embeddedFont>
      <p:font typeface="-윤고딕360" panose="020B0600000101010101" charset="-127"/>
      <p:regular r:id="rId15"/>
    </p:embeddedFont>
    <p:embeddedFont>
      <p:font typeface="-윤고딕330" panose="020B0600000101010101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Impact" panose="020B0806030902050204" pitchFamily="34" charset="0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836D"/>
    <a:srgbClr val="E0C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4660"/>
  </p:normalViewPr>
  <p:slideViewPr>
    <p:cSldViewPr>
      <p:cViewPr varScale="1">
        <p:scale>
          <a:sx n="61" d="100"/>
          <a:sy n="61" d="100"/>
        </p:scale>
        <p:origin x="192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653B5-A93B-452D-A5BB-C3087F4F772F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4078F-0FED-450F-AFF2-D135844E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9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C3931-2138-41CF-A29D-D29670045425}" type="datetimeFigureOut">
              <a:rPr lang="ko-KR" altLang="en-US" smtClean="0"/>
              <a:pPr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42976" y="0"/>
            <a:ext cx="14287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63687" y="2767280"/>
            <a:ext cx="4500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스크립트언어</a:t>
            </a:r>
            <a:endParaRPr lang="en-US" altLang="ko-KR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최종발표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28184" y="5661248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2013180008 </a:t>
            </a:r>
            <a:r>
              <a:rPr lang="ko-KR" altLang="en-US" sz="2000" b="1" dirty="0">
                <a:latin typeface="+mn-ea"/>
              </a:rPr>
              <a:t>노도현</a:t>
            </a:r>
            <a:endParaRPr lang="en-US" altLang="ko-KR" sz="2000" b="1" dirty="0">
              <a:latin typeface="+mn-ea"/>
            </a:endParaRPr>
          </a:p>
          <a:p>
            <a:r>
              <a:rPr lang="en-US" altLang="ko-KR" sz="2000" b="1" dirty="0">
                <a:latin typeface="+mn-ea"/>
              </a:rPr>
              <a:t>2013180028 </a:t>
            </a:r>
            <a:r>
              <a:rPr lang="ko-KR" altLang="en-US" sz="2000" b="1" dirty="0">
                <a:latin typeface="+mn-ea"/>
              </a:rPr>
              <a:t>이우상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8" y="2567753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305" y="2562997"/>
            <a:ext cx="45039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264" y="1700808"/>
            <a:ext cx="7336208" cy="345842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커밋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통계</a:t>
            </a:r>
          </a:p>
        </p:txBody>
      </p:sp>
    </p:spTree>
    <p:extLst>
      <p:ext uri="{BB962C8B-B14F-4D97-AF65-F5344CB8AC3E}">
        <p14:creationId xmlns:p14="http://schemas.microsoft.com/office/powerpoint/2010/main" val="32307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3808" y="3075057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시연</a:t>
            </a:r>
          </a:p>
        </p:txBody>
      </p:sp>
    </p:spTree>
    <p:extLst>
      <p:ext uri="{BB962C8B-B14F-4D97-AF65-F5344CB8AC3E}">
        <p14:creationId xmlns:p14="http://schemas.microsoft.com/office/powerpoint/2010/main" val="158157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43240" y="2285992"/>
            <a:ext cx="287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143249"/>
            <a:ext cx="9144000" cy="1428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9380" y="2285992"/>
            <a:ext cx="287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3143249"/>
            <a:ext cx="9144000" cy="714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14412" y="3354650"/>
            <a:ext cx="185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 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및 기능</a:t>
            </a:r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	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48578" y="3354650"/>
            <a:ext cx="1335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02 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구현방법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3354650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03 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 계획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03044" y="3364059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</a:t>
            </a:r>
            <a:r>
              <a:rPr lang="ko-KR" altLang="en-US" sz="1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커밋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통계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219600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7784" y="620688"/>
            <a:ext cx="48965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solidFill>
                  <a:schemeClr val="accent1"/>
                </a:solidFill>
              </a:rPr>
              <a:t>공연</a:t>
            </a:r>
            <a:r>
              <a:rPr lang="en-US" altLang="ko-KR" sz="3500" b="1" dirty="0">
                <a:solidFill>
                  <a:schemeClr val="accent1"/>
                </a:solidFill>
              </a:rPr>
              <a:t>/</a:t>
            </a:r>
            <a:r>
              <a:rPr lang="ko-KR" altLang="en-US" sz="3500" b="1" dirty="0">
                <a:solidFill>
                  <a:schemeClr val="accent1"/>
                </a:solidFill>
              </a:rPr>
              <a:t>전시 </a:t>
            </a:r>
            <a:r>
              <a:rPr lang="ko-KR" altLang="en-US" sz="3500" b="1" dirty="0"/>
              <a:t>검색 서비스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305" y="256299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700808"/>
            <a:ext cx="5328592" cy="50232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219600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주제 및 기능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305" y="256299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146" y="1693031"/>
            <a:ext cx="5355198" cy="504833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203848" y="1012666"/>
            <a:ext cx="3718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기간 별 공연</a:t>
            </a:r>
            <a:r>
              <a:rPr lang="en-US" altLang="ko-KR" sz="2000" dirty="0"/>
              <a:t>/</a:t>
            </a:r>
            <a:r>
              <a:rPr lang="ko-KR" altLang="en-US" sz="2000" dirty="0"/>
              <a:t>전시 검색 기능</a:t>
            </a:r>
          </a:p>
        </p:txBody>
      </p:sp>
    </p:spTree>
    <p:extLst>
      <p:ext uri="{BB962C8B-B14F-4D97-AF65-F5344CB8AC3E}">
        <p14:creationId xmlns:p14="http://schemas.microsoft.com/office/powerpoint/2010/main" val="20120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7397" y="0"/>
            <a:ext cx="10715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219600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주제 및 기능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03848" y="735668"/>
            <a:ext cx="37444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지역 별 공연</a:t>
            </a:r>
            <a:r>
              <a:rPr lang="en-US" altLang="ko-KR" sz="2000" dirty="0"/>
              <a:t>/</a:t>
            </a:r>
            <a:r>
              <a:rPr lang="ko-KR" altLang="en-US" sz="2000" dirty="0"/>
              <a:t>전시 정보 기능</a:t>
            </a:r>
            <a:endParaRPr lang="en-US" altLang="ko-KR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28305" y="256299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147" y="1693030"/>
            <a:ext cx="5355197" cy="504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5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7397" y="0"/>
            <a:ext cx="10715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219600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주제 및 기능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11760" y="735668"/>
            <a:ext cx="51845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공연</a:t>
            </a:r>
            <a:r>
              <a:rPr lang="en-US" altLang="ko-KR" sz="2000" dirty="0"/>
              <a:t>/</a:t>
            </a:r>
            <a:r>
              <a:rPr lang="ko-KR" altLang="en-US" sz="2000" dirty="0"/>
              <a:t>전시 포스터 및 상세 정보 출력 기능</a:t>
            </a:r>
            <a:endParaRPr lang="en-US" altLang="ko-KR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28305" y="256299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148" y="1693031"/>
            <a:ext cx="5355196" cy="504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63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7397" y="0"/>
            <a:ext cx="10715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219600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주제 및 기능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15816" y="735668"/>
            <a:ext cx="42484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공연</a:t>
            </a:r>
            <a:r>
              <a:rPr lang="en-US" altLang="ko-KR" sz="2000" dirty="0"/>
              <a:t>/</a:t>
            </a:r>
            <a:r>
              <a:rPr lang="ko-KR" altLang="en-US" sz="2000" dirty="0"/>
              <a:t>전시 정보 정렬</a:t>
            </a:r>
            <a:r>
              <a:rPr lang="en-US" altLang="ko-KR" sz="2000" dirty="0"/>
              <a:t>, </a:t>
            </a:r>
            <a:r>
              <a:rPr lang="ko-KR" altLang="en-US" sz="2000" dirty="0"/>
              <a:t>이메일 기능</a:t>
            </a:r>
            <a:endParaRPr lang="en-US" altLang="ko-KR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28305" y="256299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344" y="1693118"/>
            <a:ext cx="53340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29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664770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7664" y="1988840"/>
            <a:ext cx="7128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</a:rPr>
              <a:t>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OpenAPI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실시간 연동 및 파싱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en-US" altLang="ko-KR" dirty="0" err="1">
                <a:latin typeface="+mn-ea"/>
              </a:rPr>
              <a:t>tkinter</a:t>
            </a:r>
            <a:r>
              <a:rPr lang="ko-KR" altLang="en-US" dirty="0">
                <a:latin typeface="+mn-ea"/>
              </a:rPr>
              <a:t>를 활용한 </a:t>
            </a:r>
            <a:r>
              <a:rPr lang="en-US" altLang="ko-KR" dirty="0">
                <a:latin typeface="+mn-ea"/>
              </a:rPr>
              <a:t>GUI </a:t>
            </a:r>
            <a:r>
              <a:rPr lang="ko-KR" altLang="en-US" dirty="0">
                <a:latin typeface="+mn-ea"/>
              </a:rPr>
              <a:t>구현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</a:rPr>
              <a:t>■ </a:t>
            </a:r>
            <a:r>
              <a:rPr lang="en-US" altLang="ko-KR" dirty="0">
                <a:latin typeface="+mn-ea"/>
              </a:rPr>
              <a:t>C/C++ </a:t>
            </a:r>
            <a:r>
              <a:rPr lang="ko-KR" altLang="en-US" dirty="0">
                <a:latin typeface="+mn-ea"/>
              </a:rPr>
              <a:t>연동</a:t>
            </a:r>
            <a:endParaRPr lang="en-US" altLang="ko-KR" dirty="0">
              <a:latin typeface="+mn-ea"/>
            </a:endParaRPr>
          </a:p>
          <a:p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</a:rPr>
              <a:t>■ </a:t>
            </a:r>
            <a:r>
              <a:rPr lang="en-US" altLang="ko-KR" dirty="0" err="1">
                <a:latin typeface="맑은 고딕" panose="020B0503020000020004" pitchFamily="50" charset="-127"/>
              </a:rPr>
              <a:t>distutils</a:t>
            </a:r>
            <a:r>
              <a:rPr lang="ko-KR" altLang="en-US" dirty="0">
                <a:latin typeface="맑은 고딕" panose="020B0503020000020004" pitchFamily="50" charset="-127"/>
              </a:rPr>
              <a:t>를 활용한 배포파일 작성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</a:endParaRPr>
          </a:p>
          <a:p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</a:rPr>
              <a:t>■ </a:t>
            </a:r>
            <a:r>
              <a:rPr lang="en-US" altLang="ko-KR" dirty="0">
                <a:latin typeface="맑은 고딕" panose="020B0503020000020004" pitchFamily="50" charset="-127"/>
              </a:rPr>
              <a:t>GitHub </a:t>
            </a:r>
            <a:r>
              <a:rPr lang="ko-KR" altLang="en-US" dirty="0">
                <a:latin typeface="맑은 고딕" panose="020B0503020000020004" pitchFamily="50" charset="-127"/>
              </a:rPr>
              <a:t>소스 및 자료 업로드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305" y="256299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121416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2132857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305" y="256299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127759"/>
              </p:ext>
            </p:extLst>
          </p:nvPr>
        </p:nvGraphicFramePr>
        <p:xfrm>
          <a:off x="1547664" y="1052736"/>
          <a:ext cx="7152456" cy="5048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4250117837"/>
                    </a:ext>
                  </a:extLst>
                </a:gridCol>
                <a:gridCol w="4656856">
                  <a:extLst>
                    <a:ext uri="{9D8B030D-6E8A-4147-A177-3AD203B41FA5}">
                      <a16:colId xmlns:a16="http://schemas.microsoft.com/office/drawing/2014/main" val="514222803"/>
                    </a:ext>
                  </a:extLst>
                </a:gridCol>
                <a:gridCol w="1319808">
                  <a:extLst>
                    <a:ext uri="{9D8B030D-6E8A-4147-A177-3AD203B41FA5}">
                      <a16:colId xmlns:a16="http://schemas.microsoft.com/office/drawing/2014/main" val="3041980379"/>
                    </a:ext>
                  </a:extLst>
                </a:gridCol>
              </a:tblGrid>
              <a:tr h="41301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개발 범위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실행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364506"/>
                  </a:ext>
                </a:extLst>
              </a:tr>
              <a:tr h="662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(~5.14)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및 활용 사례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30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300368"/>
                  </a:ext>
                </a:extLst>
              </a:tr>
              <a:tr h="662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(~5.21)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5.17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기획발표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구현 방법 계획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역할 분담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30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54508"/>
                  </a:ext>
                </a:extLst>
              </a:tr>
              <a:tr h="662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(~5.28)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>
                          <a:latin typeface="+mn-ea"/>
                          <a:ea typeface="+mn-ea"/>
                        </a:rPr>
                        <a:t>국가공공데이터포털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dirty="0" err="1"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연동 구현</a:t>
                      </a:r>
                    </a:p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30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746486"/>
                  </a:ext>
                </a:extLst>
              </a:tr>
              <a:tr h="662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(~6.4)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콘솔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 지역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기간 별로 공연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전시 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하는 기능 구현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5.31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중간발표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en-US" altLang="ko-KR" sz="3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582750"/>
                  </a:ext>
                </a:extLst>
              </a:tr>
              <a:tr h="662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(~6.11)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+mn-ea"/>
                          <a:ea typeface="+mn-ea"/>
                        </a:rPr>
                        <a:t>tkinter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GUI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30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154820"/>
                  </a:ext>
                </a:extLst>
              </a:tr>
              <a:tr h="662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(~6.18)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달력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상세정보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사진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정렬 등 추가 기능 구현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30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85545"/>
                  </a:ext>
                </a:extLst>
              </a:tr>
              <a:tr h="662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(~6.21)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C/C++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연동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배포 파일 작성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6.21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최종발표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30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743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90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</TotalTime>
  <Words>260</Words>
  <Application>Microsoft Office PowerPoint</Application>
  <PresentationFormat>화면 슬라이드 쇼(4:3)</PresentationFormat>
  <Paragraphs>99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-윤고딕360</vt:lpstr>
      <vt:lpstr>-윤고딕330</vt:lpstr>
      <vt:lpstr>Arial</vt:lpstr>
      <vt:lpstr>맑은 고딕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MacBook Pro</dc:creator>
  <cp:lastModifiedBy>user</cp:lastModifiedBy>
  <cp:revision>58</cp:revision>
  <dcterms:created xsi:type="dcterms:W3CDTF">2013-11-20T15:54:45Z</dcterms:created>
  <dcterms:modified xsi:type="dcterms:W3CDTF">2017-06-20T12:37:13Z</dcterms:modified>
</cp:coreProperties>
</file>