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529827" y="745132"/>
            <a:ext cx="2936874" cy="338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81273" y="1395016"/>
            <a:ext cx="2043906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6091037" y="745133"/>
            <a:ext cx="5724921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548813" y="1399978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304358" y="1399978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6304358" y="4733728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815336" y="854274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81273" y="849313"/>
            <a:ext cx="2043906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6453186" y="1568649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606977" y="1945681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606977" y="2491381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6" name=""/>
          <p:cNvSpPr/>
          <p:nvPr/>
        </p:nvSpPr>
        <p:spPr>
          <a:xfrm>
            <a:off x="9697639" y="1568650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9697639" y="194568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697641" y="296267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 제어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606977" y="349349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20" name=""/>
          <p:cNvSpPr/>
          <p:nvPr/>
        </p:nvSpPr>
        <p:spPr>
          <a:xfrm>
            <a:off x="1194593" y="156368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199554" y="3051969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194593" y="2297907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697641" y="2491385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4" name=""/>
          <p:cNvCxnSpPr>
            <a:stCxn id="20" idx="2"/>
            <a:endCxn id="22" idx="0"/>
          </p:cNvCxnSpPr>
          <p:nvPr/>
        </p:nvCxnSpPr>
        <p:spPr>
          <a:xfrm rot="16200000" flipH="1">
            <a:off x="1819671" y="2119313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2" idx="2"/>
            <a:endCxn id="21" idx="0"/>
          </p:cNvCxnSpPr>
          <p:nvPr/>
        </p:nvCxnSpPr>
        <p:spPr>
          <a:xfrm rot="16200000" flipH="1">
            <a:off x="1812229" y="2860972"/>
            <a:ext cx="377031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3"/>
            <a:endCxn id="14" idx="1"/>
          </p:cNvCxnSpPr>
          <p:nvPr/>
        </p:nvCxnSpPr>
        <p:spPr>
          <a:xfrm flipV="1">
            <a:off x="2801936" y="2124275"/>
            <a:ext cx="3805041" cy="362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23" idx="1"/>
            <a:endCxn id="15" idx="3"/>
          </p:cNvCxnSpPr>
          <p:nvPr/>
        </p:nvCxnSpPr>
        <p:spPr>
          <a:xfrm rot="10800000">
            <a:off x="8080374" y="2679898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8" idx="1"/>
          </p:cNvCxnSpPr>
          <p:nvPr/>
        </p:nvCxnSpPr>
        <p:spPr>
          <a:xfrm rot="10800000">
            <a:off x="2801937" y="2674936"/>
            <a:ext cx="6895704" cy="476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8" idx="0"/>
          </p:cNvCxnSpPr>
          <p:nvPr/>
        </p:nvCxnSpPr>
        <p:spPr>
          <a:xfrm rot="5400000">
            <a:off x="8507015" y="2669978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534789" y="4232673"/>
            <a:ext cx="5328045" cy="24308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683616" y="4346289"/>
            <a:ext cx="2460625" cy="2238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/>
              <a:t>사물인식 처리</a:t>
            </a: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854768" y="4835426"/>
            <a:ext cx="2118320" cy="1637109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상품인식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1839514" y="6021091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5" name=""/>
          <p:cNvSpPr/>
          <p:nvPr/>
        </p:nvSpPr>
        <p:spPr>
          <a:xfrm>
            <a:off x="1839514" y="5319119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머신러닝</a:t>
            </a:r>
            <a:endParaRPr lang="ko-KR" altLang="en-US" sz="1500"/>
          </a:p>
        </p:txBody>
      </p:sp>
      <p:cxnSp>
        <p:nvCxnSpPr>
          <p:cNvPr id="37" name=""/>
          <p:cNvCxnSpPr>
            <a:stCxn id="19" idx="3"/>
            <a:endCxn id="18" idx="1"/>
          </p:cNvCxnSpPr>
          <p:nvPr/>
        </p:nvCxnSpPr>
        <p:spPr>
          <a:xfrm flipV="1">
            <a:off x="8080374" y="3151187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5" idx="2"/>
            <a:endCxn id="34" idx="0"/>
          </p:cNvCxnSpPr>
          <p:nvPr/>
        </p:nvCxnSpPr>
        <p:spPr>
          <a:xfrm rot="16200000" flipH="1">
            <a:off x="2180579" y="5858621"/>
            <a:ext cx="32494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854768" y="5644059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300"/>
              <a:t>사물인식</a:t>
            </a:r>
            <a:endParaRPr lang="ko-KR" altLang="en-US" sz="1300"/>
          </a:p>
        </p:txBody>
      </p:sp>
      <p:cxnSp>
        <p:nvCxnSpPr>
          <p:cNvPr id="42" name=""/>
          <p:cNvCxnSpPr>
            <a:endCxn id="40" idx="2"/>
          </p:cNvCxnSpPr>
          <p:nvPr/>
        </p:nvCxnSpPr>
        <p:spPr>
          <a:xfrm rot="10800000">
            <a:off x="1288850" y="6021091"/>
            <a:ext cx="582910" cy="24308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35" idx="1"/>
            <a:endCxn id="40" idx="0"/>
          </p:cNvCxnSpPr>
          <p:nvPr/>
        </p:nvCxnSpPr>
        <p:spPr>
          <a:xfrm rot="10800000" flipV="1">
            <a:off x="1288850" y="5507635"/>
            <a:ext cx="550664" cy="136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(1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9697639" y="3433961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6606977" y="3009304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8" name=""/>
          <p:cNvCxnSpPr>
            <a:stCxn id="46" idx="1"/>
            <a:endCxn id="47" idx="3"/>
          </p:cNvCxnSpPr>
          <p:nvPr/>
        </p:nvCxnSpPr>
        <p:spPr>
          <a:xfrm rot="10800000">
            <a:off x="8080373" y="3197820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4" idx="3"/>
            <a:endCxn id="8" idx="0"/>
          </p:cNvCxnSpPr>
          <p:nvPr/>
        </p:nvCxnSpPr>
        <p:spPr>
          <a:xfrm>
            <a:off x="8080373" y="2124275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8" idx="0"/>
            <a:endCxn id="15" idx="1"/>
          </p:cNvCxnSpPr>
          <p:nvPr/>
        </p:nvCxnSpPr>
        <p:spPr>
          <a:xfrm rot="5400000" flipH="1">
            <a:off x="6750842" y="2536032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7" idx="1"/>
            <a:endCxn id="8" idx="0"/>
          </p:cNvCxnSpPr>
          <p:nvPr/>
        </p:nvCxnSpPr>
        <p:spPr>
          <a:xfrm>
            <a:off x="6606979" y="3197820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/>
          <p:nvPr/>
        </p:nvSpPr>
        <p:spPr>
          <a:xfrm>
            <a:off x="3198811" y="4346289"/>
            <a:ext cx="2460625" cy="2238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/>
              <a:t>주행 처리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3317873" y="4872361"/>
            <a:ext cx="2118320" cy="1637109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인공지능</a:t>
            </a:r>
            <a:r>
              <a:rPr lang="en-US" altLang="ko-KR" sz="1600">
                <a:solidFill>
                  <a:schemeClr val="dk1"/>
                </a:solidFill>
              </a:rPr>
              <a:t>(</a:t>
            </a:r>
            <a:r>
              <a:rPr lang="ko-KR" altLang="en-US" sz="1600">
                <a:solidFill>
                  <a:schemeClr val="dk1"/>
                </a:solidFill>
              </a:rPr>
              <a:t>장애물인식</a:t>
            </a:r>
            <a:r>
              <a:rPr lang="en-US" altLang="ko-KR" sz="1600">
                <a:solidFill>
                  <a:schemeClr val="dk1"/>
                </a:solidFill>
              </a:rPr>
              <a:t>)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52" name=""/>
          <p:cNvCxnSpPr>
            <a:stCxn id="34" idx="3"/>
            <a:endCxn id="19" idx="1"/>
          </p:cNvCxnSpPr>
          <p:nvPr/>
        </p:nvCxnSpPr>
        <p:spPr>
          <a:xfrm flipV="1">
            <a:off x="2846584" y="3682009"/>
            <a:ext cx="3760393" cy="25275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40" idx="3"/>
            <a:endCxn id="18" idx="1"/>
          </p:cNvCxnSpPr>
          <p:nvPr/>
        </p:nvCxnSpPr>
        <p:spPr>
          <a:xfrm flipV="1">
            <a:off x="1722932" y="3151187"/>
            <a:ext cx="7974709" cy="2681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3925589" y="5309196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자료분석</a:t>
            </a:r>
            <a:endParaRPr lang="ko-KR" altLang="en-US" sz="1500"/>
          </a:p>
        </p:txBody>
      </p:sp>
      <p:sp>
        <p:nvSpPr>
          <p:cNvPr id="57" name=""/>
          <p:cNvSpPr/>
          <p:nvPr/>
        </p:nvSpPr>
        <p:spPr>
          <a:xfrm>
            <a:off x="3925589" y="5978921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장애물인식</a:t>
            </a:r>
            <a:endParaRPr lang="ko-KR" altLang="en-US" sz="1200"/>
          </a:p>
        </p:txBody>
      </p:sp>
      <p:cxnSp>
        <p:nvCxnSpPr>
          <p:cNvPr id="59" name=""/>
          <p:cNvCxnSpPr>
            <a:stCxn id="56" idx="2"/>
            <a:endCxn id="57" idx="0"/>
          </p:cNvCxnSpPr>
          <p:nvPr/>
        </p:nvCxnSpPr>
        <p:spPr>
          <a:xfrm rot="16200000" flipH="1">
            <a:off x="4282777" y="5832575"/>
            <a:ext cx="29269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57" idx="3"/>
            <a:endCxn id="18" idx="1"/>
          </p:cNvCxnSpPr>
          <p:nvPr/>
        </p:nvCxnSpPr>
        <p:spPr>
          <a:xfrm flipV="1">
            <a:off x="4932659" y="3151187"/>
            <a:ext cx="4764982" cy="3016250"/>
          </a:xfrm>
          <a:prstGeom prst="bentConnector3">
            <a:avLst>
              <a:gd name="adj1" fmla="val 90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34789" y="740172"/>
            <a:ext cx="4216797" cy="592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81273" y="1395017"/>
            <a:ext cx="3289101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302248" y="715367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981273" y="849313"/>
            <a:ext cx="3289101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라즈베리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5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아두이노 상태 보고받기</a:t>
            </a:r>
            <a:endParaRPr lang="ko-KR" altLang="en-US" sz="1100"/>
          </a:p>
        </p:txBody>
      </p:sp>
      <p:sp>
        <p:nvSpPr>
          <p:cNvPr id="18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19" name=""/>
          <p:cNvSpPr/>
          <p:nvPr/>
        </p:nvSpPr>
        <p:spPr>
          <a:xfrm>
            <a:off x="1817191" y="191194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822152" y="340022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817191" y="2646165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3" name=""/>
          <p:cNvCxnSpPr>
            <a:stCxn id="19" idx="2"/>
            <a:endCxn id="21" idx="0"/>
          </p:cNvCxnSpPr>
          <p:nvPr/>
        </p:nvCxnSpPr>
        <p:spPr>
          <a:xfrm rot="16200000" flipH="1" flipV="1">
            <a:off x="2442269" y="2467571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2"/>
            <a:endCxn id="20" idx="0"/>
          </p:cNvCxnSpPr>
          <p:nvPr/>
        </p:nvCxnSpPr>
        <p:spPr>
          <a:xfrm rot="16200000" flipH="1">
            <a:off x="2434829" y="3209231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1" idx="3"/>
            <a:endCxn id="13" idx="1"/>
          </p:cNvCxnSpPr>
          <p:nvPr/>
        </p:nvCxnSpPr>
        <p:spPr>
          <a:xfrm flipV="1">
            <a:off x="3424535" y="2119314"/>
            <a:ext cx="2671465" cy="71536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1"/>
            <a:endCxn id="14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endCxn id="9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981273" y="4321973"/>
            <a:ext cx="3289101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1144984" y="4463844"/>
            <a:ext cx="2951757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762250" y="5740798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3" name=""/>
          <p:cNvSpPr/>
          <p:nvPr/>
        </p:nvSpPr>
        <p:spPr>
          <a:xfrm>
            <a:off x="2762250" y="4922245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4" name=""/>
          <p:cNvCxnSpPr>
            <a:stCxn id="18" idx="3"/>
            <a:endCxn id="17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33" idx="2"/>
            <a:endCxn id="32" idx="0"/>
          </p:cNvCxnSpPr>
          <p:nvPr/>
        </p:nvCxnSpPr>
        <p:spPr>
          <a:xfrm rot="16200000" flipH="1">
            <a:off x="3045025" y="5520038"/>
            <a:ext cx="441521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1405433" y="4922245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37" name=""/>
          <p:cNvCxnSpPr>
            <a:stCxn id="32" idx="1"/>
            <a:endCxn id="36" idx="2"/>
          </p:cNvCxnSpPr>
          <p:nvPr/>
        </p:nvCxnSpPr>
        <p:spPr>
          <a:xfrm rot="10800000">
            <a:off x="1839515" y="5299277"/>
            <a:ext cx="922733" cy="63003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3" idx="1"/>
          </p:cNvCxnSpPr>
          <p:nvPr/>
        </p:nvCxnSpPr>
        <p:spPr>
          <a:xfrm rot="10800000" flipV="1">
            <a:off x="2273598" y="5110761"/>
            <a:ext cx="48865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(2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2" name=""/>
          <p:cNvCxnSpPr>
            <a:stCxn id="40" idx="1"/>
            <a:endCxn id="41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3" idx="3"/>
            <a:endCxn id="9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9" idx="0"/>
            <a:endCxn id="14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1" idx="1"/>
            <a:endCxn id="9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2" idx="3"/>
            <a:endCxn id="18" idx="1"/>
          </p:cNvCxnSpPr>
          <p:nvPr/>
        </p:nvCxnSpPr>
        <p:spPr>
          <a:xfrm flipV="1">
            <a:off x="3769320" y="3677048"/>
            <a:ext cx="2326679" cy="22522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1" idx="0"/>
            <a:endCxn id="20" idx="2"/>
          </p:cNvCxnSpPr>
          <p:nvPr/>
        </p:nvCxnSpPr>
        <p:spPr>
          <a:xfrm rot="5400000" flipH="1" flipV="1">
            <a:off x="2280050" y="4118070"/>
            <a:ext cx="686586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7" idx="3"/>
            <a:endCxn id="16" idx="3"/>
          </p:cNvCxnSpPr>
          <p:nvPr/>
        </p:nvCxnSpPr>
        <p:spPr>
          <a:xfrm flipV="1">
            <a:off x="10932912" y="2129236"/>
            <a:ext cx="1588" cy="1016990"/>
          </a:xfrm>
          <a:prstGeom prst="bentConnector3">
            <a:avLst>
              <a:gd name="adj1" fmla="val 2723861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9" idx="1"/>
            <a:endCxn id="20" idx="3"/>
          </p:cNvCxnSpPr>
          <p:nvPr/>
        </p:nvCxnSpPr>
        <p:spPr>
          <a:xfrm rot="10800000">
            <a:off x="3429496" y="3588742"/>
            <a:ext cx="2363884" cy="174030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06205" y="995663"/>
            <a:ext cx="8489412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3217435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메인랜딩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구성도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42622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기업용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3217435" y="370929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818744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942622" y="3498452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942621" y="463450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정보공유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4942622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가정용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6361451" y="4634507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818744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7818744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217435" y="25013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3219023" y="4907360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id/pw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361451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6361451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361450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cxnSp>
        <p:nvCxnSpPr>
          <p:cNvPr id="42" name=""/>
          <p:cNvCxnSpPr>
            <a:stCxn id="24" idx="3"/>
            <a:endCxn id="39" idx="1"/>
          </p:cNvCxnSpPr>
          <p:nvPr/>
        </p:nvCxnSpPr>
        <p:spPr>
          <a:xfrm>
            <a:off x="6096000" y="1759646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4" idx="3"/>
            <a:endCxn id="40" idx="1"/>
          </p:cNvCxnSpPr>
          <p:nvPr/>
        </p:nvCxnSpPr>
        <p:spPr>
          <a:xfrm>
            <a:off x="6096000" y="2851052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endCxn id="41" idx="1"/>
          </p:cNvCxnSpPr>
          <p:nvPr/>
        </p:nvCxnSpPr>
        <p:spPr>
          <a:xfrm>
            <a:off x="6096000" y="3962301"/>
            <a:ext cx="265450" cy="4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21" idx="3"/>
            <a:endCxn id="25" idx="1"/>
          </p:cNvCxnSpPr>
          <p:nvPr/>
        </p:nvCxnSpPr>
        <p:spPr>
          <a:xfrm>
            <a:off x="6096000" y="5098355"/>
            <a:ext cx="26545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5" idx="3"/>
            <a:endCxn id="24" idx="1"/>
          </p:cNvCxnSpPr>
          <p:nvPr/>
        </p:nvCxnSpPr>
        <p:spPr>
          <a:xfrm>
            <a:off x="4370814" y="1759646"/>
            <a:ext cx="571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5" idx="3"/>
            <a:endCxn id="14" idx="1"/>
          </p:cNvCxnSpPr>
          <p:nvPr/>
        </p:nvCxnSpPr>
        <p:spPr>
          <a:xfrm>
            <a:off x="4370814" y="1759646"/>
            <a:ext cx="571808" cy="109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5" idx="3"/>
            <a:endCxn id="19" idx="1"/>
          </p:cNvCxnSpPr>
          <p:nvPr/>
        </p:nvCxnSpPr>
        <p:spPr>
          <a:xfrm>
            <a:off x="4370814" y="1759646"/>
            <a:ext cx="571808" cy="220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5" idx="3"/>
            <a:endCxn id="21" idx="1"/>
          </p:cNvCxnSpPr>
          <p:nvPr/>
        </p:nvCxnSpPr>
        <p:spPr>
          <a:xfrm>
            <a:off x="4370813" y="1759646"/>
            <a:ext cx="571807" cy="33387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9" idx="3"/>
            <a:endCxn id="27" idx="1"/>
          </p:cNvCxnSpPr>
          <p:nvPr/>
        </p:nvCxnSpPr>
        <p:spPr>
          <a:xfrm>
            <a:off x="7514829" y="1759646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0" idx="3"/>
            <a:endCxn id="26" idx="1"/>
          </p:cNvCxnSpPr>
          <p:nvPr/>
        </p:nvCxnSpPr>
        <p:spPr>
          <a:xfrm>
            <a:off x="7514829" y="2851052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17" idx="1"/>
          </p:cNvCxnSpPr>
          <p:nvPr/>
        </p:nvCxnSpPr>
        <p:spPr>
          <a:xfrm>
            <a:off x="7514829" y="4009434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" idx="2"/>
            <a:endCxn id="34" idx="0"/>
          </p:cNvCxnSpPr>
          <p:nvPr/>
        </p:nvCxnSpPr>
        <p:spPr>
          <a:xfrm rot="16200000" flipH="1">
            <a:off x="3655219" y="2362399"/>
            <a:ext cx="27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1"/>
            <a:endCxn id="16" idx="1"/>
          </p:cNvCxnSpPr>
          <p:nvPr/>
        </p:nvCxnSpPr>
        <p:spPr>
          <a:xfrm>
            <a:off x="3217435" y="1759646"/>
            <a:ext cx="1588" cy="2413498"/>
          </a:xfrm>
          <a:prstGeom prst="bentConnector3">
            <a:avLst>
              <a:gd name="adj1" fmla="val -14083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34" idx="2"/>
            <a:endCxn id="16" idx="0"/>
          </p:cNvCxnSpPr>
          <p:nvPr/>
        </p:nvCxnSpPr>
        <p:spPr>
          <a:xfrm rot="16200000" flipH="1">
            <a:off x="3653976" y="3569148"/>
            <a:ext cx="28029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4" idx="1"/>
            <a:endCxn id="36" idx="1"/>
          </p:cNvCxnSpPr>
          <p:nvPr/>
        </p:nvCxnSpPr>
        <p:spPr>
          <a:xfrm>
            <a:off x="3217435" y="2965152"/>
            <a:ext cx="1588" cy="2406056"/>
          </a:xfrm>
          <a:prstGeom prst="bentConnector3">
            <a:avLst>
              <a:gd name="adj1" fmla="val -8338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8395435" y="4907360"/>
            <a:ext cx="1605486" cy="12253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범례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O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0" name=""/>
          <p:cNvCxnSpPr/>
          <p:nvPr/>
        </p:nvCxnSpPr>
        <p:spPr>
          <a:xfrm>
            <a:off x="8471404" y="5691187"/>
            <a:ext cx="50071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8471404" y="5371208"/>
            <a:ext cx="5007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04359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517679" y="1310480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517680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사무용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시스템 기능도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351234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539749" y="1395017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539749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745882" y="1702593"/>
            <a:ext cx="4643437" cy="384968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호출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767952" y="1712515"/>
            <a:ext cx="4643437" cy="38298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실행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6954242" y="22780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이동 명령</a:t>
            </a: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6959202" y="2987277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입고 명령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959202" y="3684189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출고 명령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6949677" y="438864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보류 명령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961430" y="223123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명령 수행</a:t>
            </a: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966390" y="2940448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경로 상 장애물 판별</a:t>
            </a: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966390" y="36373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최단 경로 알고리즘 구현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956865" y="4341815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물류관리 </a:t>
            </a:r>
            <a:r>
              <a:rPr lang="en-US" altLang="ko-KR"/>
              <a:t>QR</a:t>
            </a:r>
            <a:r>
              <a:rPr lang="ko-KR" altLang="en-US"/>
              <a:t>코드 발급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470921" y="109140"/>
            <a:ext cx="1250157" cy="43656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시작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5287367" y="859234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287367" y="1553765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287367" y="2149078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287367" y="2714625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287367" y="3309938"/>
            <a:ext cx="1617265" cy="48617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4703" cy="443658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86399"/>
                <a:gridCol w="5488304"/>
              </a:tblGrid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2400"/>
                    </a:p>
                  </a:txBody>
                  <a:tcPr marL="91440" marR="91440"/>
                </a:tc>
              </a:tr>
              <a:tr h="995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/>
                        <a:t>오늘 까지 공부하고 확인하는 시간을 앞으로 계속 가진다</a:t>
                      </a:r>
                      <a:r>
                        <a:rPr lang="en-US" altLang="ko-KR" sz="2400"/>
                        <a:t>(</a:t>
                      </a:r>
                      <a:r>
                        <a:rPr lang="ko-KR" altLang="en-US" sz="2400" b="1"/>
                        <a:t>확인</a:t>
                      </a:r>
                      <a:r>
                        <a:rPr lang="en-US" altLang="ko-KR" sz="2400" b="1"/>
                        <a:t>o)</a:t>
                      </a:r>
                      <a:endParaRPr lang="en-US" altLang="ko-KR" sz="2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/>
                        <a:t>아니다 개인적으로 하는걸로하고 못하면 털린다</a:t>
                      </a:r>
                      <a:r>
                        <a:rPr lang="en-US" altLang="ko-KR" sz="2400"/>
                        <a:t>.(</a:t>
                      </a:r>
                      <a:r>
                        <a:rPr lang="ko-KR" altLang="en-US" sz="2400" b="1"/>
                        <a:t>확인</a:t>
                      </a:r>
                      <a:r>
                        <a:rPr lang="en-US" altLang="ko-KR" sz="2400" b="1"/>
                        <a:t>x)</a:t>
                      </a:r>
                      <a:endParaRPr lang="en-US" altLang="ko-KR" sz="2400" b="1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734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화면 슬라이드 쇼(4:3)</ep:PresentationFormat>
  <ep:Paragraphs>81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2021-01-05T15:45:57.681</dcterms:created>
  <dc:creator>khkh0</dc:creator>
  <cp:lastModifiedBy>khkh0</cp:lastModifiedBy>
  <dcterms:modified xsi:type="dcterms:W3CDTF">2021-01-18T12:54:02.547</dcterms:modified>
  <cp:revision>43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