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6"/>
    <p:restoredTop sz="94654"/>
  </p:normalViewPr>
  <p:slideViewPr>
    <p:cSldViewPr snapToGrid="0" snapToObjects="1">
      <p:cViewPr varScale="1">
        <p:scale>
          <a:sx n="84" d="100"/>
          <a:sy n="84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1E0B-B02F-B34C-A3E5-13C99A1E8DE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83BB-4E22-D449-85E0-03147C8E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8579"/>
            <a:ext cx="9144000" cy="1009359"/>
          </a:xfrm>
        </p:spPr>
        <p:txBody>
          <a:bodyPr>
            <a:normAutofit/>
          </a:bodyPr>
          <a:lstStyle/>
          <a:p>
            <a:r>
              <a:rPr lang="en-US" b="1" dirty="0" smtClean="0"/>
              <a:t>PURE Midterm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13393"/>
            <a:ext cx="9144000" cy="1044607"/>
          </a:xfrm>
        </p:spPr>
        <p:txBody>
          <a:bodyPr/>
          <a:lstStyle/>
          <a:p>
            <a:r>
              <a:rPr lang="en-US" dirty="0" smtClean="0"/>
              <a:t>Presentation By: </a:t>
            </a:r>
            <a:r>
              <a:rPr lang="en-US" dirty="0" err="1" smtClean="0"/>
              <a:t>Eryk</a:t>
            </a:r>
            <a:r>
              <a:rPr lang="en-US" dirty="0" smtClean="0"/>
              <a:t> </a:t>
            </a:r>
            <a:r>
              <a:rPr lang="en-US" dirty="0" err="1" smtClean="0"/>
              <a:t>Helenowski</a:t>
            </a:r>
            <a:endParaRPr lang="en-US" dirty="0" smtClean="0"/>
          </a:p>
          <a:p>
            <a:r>
              <a:rPr lang="en-US" dirty="0" smtClean="0"/>
              <a:t>PURE Mentor: </a:t>
            </a:r>
            <a:r>
              <a:rPr lang="en-US" dirty="0"/>
              <a:t>Vincent </a:t>
            </a:r>
            <a:r>
              <a:rPr lang="en-US" dirty="0" err="1"/>
              <a:t>Bindschaedler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0334" y="1307938"/>
            <a:ext cx="839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Mimicking Black Box Sentence Level Text Classification Models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57" y="2150780"/>
            <a:ext cx="5406484" cy="32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21" y="125974"/>
            <a:ext cx="10515600" cy="1325563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1321" y="1166028"/>
            <a:ext cx="77608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Artificial Intelligence- perform tasks that normally require human intelligence such as visual perception, speech recognition,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Machine Learning- type of AI the provides computers with the ability to learn without being explicitly programmed.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Focuses on programs that change when exposed to new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Deep Learning- class of Machine Learning algorithms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Natural Language Processing (NLP)- the ability of a computer program to understand human speech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Machine Learning as a Service- companies offer ML services in the form of REST APIs.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Determine susceptibility of </a:t>
            </a:r>
            <a:r>
              <a:rPr lang="en-US" sz="2400" dirty="0" err="1" smtClean="0"/>
              <a:t>MLaaS</a:t>
            </a:r>
            <a:r>
              <a:rPr lang="en-US" sz="2400" dirty="0" smtClean="0"/>
              <a:t> services to be copied by machine learning techniques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46" y="1166028"/>
            <a:ext cx="3113935" cy="3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713566"/>
            <a:ext cx="10515600" cy="3704168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Text Classification is a foundation of many NLP applications</a:t>
            </a:r>
          </a:p>
          <a:p>
            <a:pPr fontAlgn="base"/>
            <a:r>
              <a:rPr lang="en-US" dirty="0"/>
              <a:t>Typically for Text Classifications, a </a:t>
            </a:r>
            <a:r>
              <a:rPr lang="en-US" b="1" dirty="0"/>
              <a:t>Recursive Neural Network </a:t>
            </a:r>
            <a:r>
              <a:rPr lang="en-US" dirty="0"/>
              <a:t>is used </a:t>
            </a:r>
          </a:p>
          <a:p>
            <a:pPr lvl="1" fontAlgn="base"/>
            <a:r>
              <a:rPr lang="en-US" dirty="0"/>
              <a:t>Proven efficient for constructing sentence structure representations</a:t>
            </a:r>
          </a:p>
          <a:p>
            <a:pPr lvl="1" fontAlgn="base"/>
            <a:r>
              <a:rPr lang="en-US" dirty="0"/>
              <a:t>Constructing textual tree is at least O(n</a:t>
            </a:r>
            <a:r>
              <a:rPr lang="en-US" sz="1200" baseline="30000" dirty="0"/>
              <a:t>2</a:t>
            </a:r>
            <a:r>
              <a:rPr lang="en-US" dirty="0"/>
              <a:t>) and tree-like structure is unsuitable for modeling long sentences or documents</a:t>
            </a:r>
          </a:p>
          <a:p>
            <a:pPr fontAlgn="base"/>
            <a:r>
              <a:rPr lang="en-US" b="1" dirty="0"/>
              <a:t>Recurrent Neural Network </a:t>
            </a:r>
            <a:r>
              <a:rPr lang="en-US" dirty="0"/>
              <a:t>has runtime complexity of O(n) analyzes text word by word and stores the semantics of all previous text in a fixed sized hidden layer</a:t>
            </a:r>
            <a:endParaRPr lang="en-US" b="1" dirty="0"/>
          </a:p>
          <a:p>
            <a:pPr lvl="1" fontAlgn="base"/>
            <a:r>
              <a:rPr lang="en-US" dirty="0"/>
              <a:t>Biased model, later words are more dominant than earlier words</a:t>
            </a:r>
          </a:p>
          <a:p>
            <a:pPr fontAlgn="base"/>
            <a:r>
              <a:rPr lang="en-US" b="1" dirty="0"/>
              <a:t>Convolutional Neural Network (CNN) </a:t>
            </a:r>
            <a:r>
              <a:rPr lang="en-US" dirty="0"/>
              <a:t>unbiased model, which can fairly determine discriminative phrases in text, also O(n) runtime complexity</a:t>
            </a:r>
            <a:endParaRPr lang="en-US" b="1" dirty="0"/>
          </a:p>
          <a:p>
            <a:pPr lvl="1" fontAlgn="base"/>
            <a:r>
              <a:rPr lang="en-US" dirty="0"/>
              <a:t>“Window size” problem, smaller windows -&gt; loss of info, larger window  -&gt; huge parameter space</a:t>
            </a:r>
          </a:p>
          <a:p>
            <a:pPr fontAlgn="base"/>
            <a:r>
              <a:rPr lang="en-US" dirty="0"/>
              <a:t>Suggest use of </a:t>
            </a:r>
            <a:r>
              <a:rPr lang="en-US" b="1" dirty="0"/>
              <a:t>Recurrent Convolutional Neural Network</a:t>
            </a:r>
            <a:endParaRPr lang="en-US" dirty="0"/>
          </a:p>
          <a:p>
            <a:pPr lvl="1" fontAlgn="base"/>
            <a:r>
              <a:rPr lang="en-US" dirty="0"/>
              <a:t>Represent words using numbers and a left and right context</a:t>
            </a:r>
          </a:p>
          <a:p>
            <a:pPr lvl="1" fontAlgn="base"/>
            <a:r>
              <a:rPr lang="en-US" dirty="0" err="1"/>
              <a:t>Softmax</a:t>
            </a:r>
            <a:r>
              <a:rPr lang="en-US" dirty="0"/>
              <a:t> function on output layer</a:t>
            </a:r>
          </a:p>
          <a:p>
            <a:pPr lvl="1" fontAlgn="base"/>
            <a:r>
              <a:rPr lang="en-US" dirty="0"/>
              <a:t>Improvements when accounting for context with recurrent structure, and constructs the representation of text using a convolutional neural </a:t>
            </a:r>
            <a:r>
              <a:rPr lang="en-US" dirty="0" smtClean="0"/>
              <a:t>net</a:t>
            </a:r>
            <a:endParaRPr lang="en-US" dirty="0"/>
          </a:p>
        </p:txBody>
      </p:sp>
      <p:pic>
        <p:nvPicPr>
          <p:cNvPr id="1026" name="Picture 2" descr="https://lh3.googleusercontent.com/tySV3geE4Olru1FEJd89iYH05ojATZk9YAdIUIS8FL892MBQSeJs2rA5b4gmUsysAYI_J78uqelAVNl7mxpblFKAYs3iV7dT2qCUtRE3BI6510Dx6rTQbpqTFThaoS7xjMpZ4yazA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37067"/>
            <a:ext cx="10458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Convolutional Neural Network (CNN)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5" y="1241752"/>
            <a:ext cx="6280150" cy="5616248"/>
          </a:xfrm>
        </p:spPr>
      </p:pic>
    </p:spTree>
    <p:extLst>
      <p:ext uri="{BB962C8B-B14F-4D97-AF65-F5344CB8AC3E}">
        <p14:creationId xmlns:p14="http://schemas.microsoft.com/office/powerpoint/2010/main" val="5289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Recursive Neural Tensor Network (RNTN)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690688"/>
            <a:ext cx="71913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Recurrent Network (RNN)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35" y="1825625"/>
            <a:ext cx="10050529" cy="4351338"/>
          </a:xfrm>
        </p:spPr>
      </p:pic>
    </p:spTree>
    <p:extLst>
      <p:ext uri="{BB962C8B-B14F-4D97-AF65-F5344CB8AC3E}">
        <p14:creationId xmlns:p14="http://schemas.microsoft.com/office/powerpoint/2010/main" val="78017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Recurrent Neural Network- contains cycles, often times used for time series data</a:t>
            </a:r>
          </a:p>
          <a:p>
            <a:pPr lvl="1"/>
            <a:r>
              <a:rPr lang="en-US" dirty="0" smtClean="0"/>
              <a:t>A more natural fit than convolution neural networks, which are more widely used in image processing</a:t>
            </a:r>
          </a:p>
          <a:p>
            <a:r>
              <a:rPr lang="en-US" dirty="0" smtClean="0"/>
              <a:t>LTSM- Long Short Term Memory network</a:t>
            </a:r>
          </a:p>
          <a:p>
            <a:pPr lvl="1"/>
            <a:r>
              <a:rPr lang="en-US" dirty="0" smtClean="0"/>
              <a:t>Type of RNN capable of learning long term dependencies, something RNNs struggle with</a:t>
            </a:r>
          </a:p>
          <a:p>
            <a:r>
              <a:rPr lang="en-US" dirty="0" smtClean="0"/>
              <a:t>Label the training data using some text classification API, then use this to train my model, and then test how effectively my model mimics the behavior of theirs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29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14931"/>
            <a:ext cx="10515600" cy="1325563"/>
          </a:xfrm>
        </p:spPr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690688"/>
            <a:ext cx="2222500" cy="1805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93" y="4509690"/>
            <a:ext cx="4340005" cy="1585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46" y="1488810"/>
            <a:ext cx="3963939" cy="174413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61066" y="3496469"/>
            <a:ext cx="829734" cy="127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46533" y="4775200"/>
            <a:ext cx="260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TRAINING DATA</a:t>
            </a:r>
            <a:endParaRPr lang="en-US" sz="3200" dirty="0"/>
          </a:p>
        </p:txBody>
      </p:sp>
      <p:cxnSp>
        <p:nvCxnSpPr>
          <p:cNvPr id="13" name="Straight Connector 12"/>
          <p:cNvCxnSpPr>
            <a:stCxn id="5" idx="3"/>
          </p:cNvCxnSpPr>
          <p:nvPr/>
        </p:nvCxnSpPr>
        <p:spPr>
          <a:xfrm>
            <a:off x="6529698" y="5302250"/>
            <a:ext cx="2089369" cy="1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1655" y="1724705"/>
            <a:ext cx="2808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</a:t>
            </a:r>
          </a:p>
          <a:p>
            <a:pPr algn="ctr"/>
            <a:r>
              <a:rPr lang="en-US" sz="2800" dirty="0" smtClean="0"/>
              <a:t>PREPROCESSING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76971" y="2053747"/>
            <a:ext cx="1407652" cy="10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77467" y="2161195"/>
            <a:ext cx="1596915" cy="3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550399" y="3496469"/>
            <a:ext cx="0" cy="115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9598" y="1027145"/>
            <a:ext cx="343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Native Bayes Classifier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00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100"/>
            <a:ext cx="10515600" cy="1325563"/>
          </a:xfrm>
        </p:spPr>
        <p:txBody>
          <a:bodyPr/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more heavily involved data preprocessing step that allows me to move from a naïve </a:t>
            </a:r>
            <a:r>
              <a:rPr lang="en-US" dirty="0"/>
              <a:t>B</a:t>
            </a:r>
            <a:r>
              <a:rPr lang="en-US" dirty="0" smtClean="0"/>
              <a:t>ayes classifier to a LTSM Recurrent Network</a:t>
            </a:r>
          </a:p>
          <a:p>
            <a:pPr lvl="1"/>
            <a:r>
              <a:rPr lang="en-US" dirty="0" smtClean="0"/>
              <a:t>One to one mapping vocabulary?</a:t>
            </a:r>
          </a:p>
          <a:p>
            <a:pPr lvl="1"/>
            <a:r>
              <a:rPr lang="en-US" dirty="0" err="1" smtClean="0"/>
              <a:t>Vectorized</a:t>
            </a:r>
            <a:r>
              <a:rPr lang="en-US" dirty="0" smtClean="0"/>
              <a:t> representation of words?</a:t>
            </a:r>
          </a:p>
          <a:p>
            <a:r>
              <a:rPr lang="en-US" dirty="0" smtClean="0"/>
              <a:t>Determine various performance metrics to determine how well I am mimicking the </a:t>
            </a:r>
            <a:r>
              <a:rPr lang="en-US" dirty="0" err="1" smtClean="0"/>
              <a:t>Aylien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Extend upon a simple LTSM network to explore the effects of different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7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412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PURE Midterm Report</vt:lpstr>
      <vt:lpstr>Overview</vt:lpstr>
      <vt:lpstr>PowerPoint Presentation</vt:lpstr>
      <vt:lpstr>Convolutional Neural Network (CNN)</vt:lpstr>
      <vt:lpstr>Recursive Neural Tensor Network (RNTN)</vt:lpstr>
      <vt:lpstr>Recurrent Network (RNN)</vt:lpstr>
      <vt:lpstr>Techniques</vt:lpstr>
      <vt:lpstr>Progress</vt:lpstr>
      <vt:lpstr>Goals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Midterm Report</dc:title>
  <dc:creator>erykth37@yahoo.com</dc:creator>
  <cp:lastModifiedBy>erykth37@yahoo.com</cp:lastModifiedBy>
  <cp:revision>7</cp:revision>
  <dcterms:created xsi:type="dcterms:W3CDTF">2017-03-30T22:03:06Z</dcterms:created>
  <dcterms:modified xsi:type="dcterms:W3CDTF">2017-03-30T23:05:07Z</dcterms:modified>
</cp:coreProperties>
</file>