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017" r:id="rId2"/>
    <p:sldId id="3194" r:id="rId3"/>
    <p:sldId id="1763" r:id="rId4"/>
    <p:sldId id="3203" r:id="rId5"/>
    <p:sldId id="3196" r:id="rId6"/>
    <p:sldId id="3197" r:id="rId7"/>
    <p:sldId id="3198" r:id="rId8"/>
    <p:sldId id="3199" r:id="rId9"/>
    <p:sldId id="3201" r:id="rId10"/>
    <p:sldId id="3204" r:id="rId11"/>
    <p:sldId id="3202" r:id="rId12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val Sh" initials="HS" lastIdx="4" clrIdx="0">
    <p:extLst>
      <p:ext uri="{19B8F6BF-5375-455C-9EA6-DF929625EA0E}">
        <p15:presenceInfo xmlns:p15="http://schemas.microsoft.com/office/powerpoint/2012/main" userId="854ca461d12d59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00"/>
    <a:srgbClr val="FF9900"/>
    <a:srgbClr val="9DC75A"/>
    <a:srgbClr val="FFC000"/>
    <a:srgbClr val="FF0800"/>
    <a:srgbClr val="FF7000"/>
    <a:srgbClr val="FFBC00"/>
    <a:srgbClr val="E9C310"/>
    <a:srgbClr val="CCC725"/>
    <a:srgbClr val="B2C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5394" autoAdjust="0"/>
  </p:normalViewPr>
  <p:slideViewPr>
    <p:cSldViewPr>
      <p:cViewPr varScale="1">
        <p:scale>
          <a:sx n="93" d="100"/>
          <a:sy n="93" d="100"/>
        </p:scale>
        <p:origin x="1204" y="56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6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26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44413-E766-48B4-BAF2-57CDCB08F7C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85750" y="750471"/>
            <a:ext cx="627627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43135D4-4AAB-4738-BE5E-ABFCB5F6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36539"/>
            <a:ext cx="627627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568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19DC52-E990-44DB-B5F4-73D44362F59E}"/>
              </a:ext>
            </a:extLst>
          </p:cNvPr>
          <p:cNvSpPr/>
          <p:nvPr userDrawn="1"/>
        </p:nvSpPr>
        <p:spPr bwMode="auto">
          <a:xfrm>
            <a:off x="0" y="0"/>
            <a:ext cx="6858000" cy="5143500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8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19DC52-E990-44DB-B5F4-73D44362F59E}"/>
              </a:ext>
            </a:extLst>
          </p:cNvPr>
          <p:cNvSpPr/>
          <p:nvPr userDrawn="1"/>
        </p:nvSpPr>
        <p:spPr bwMode="auto">
          <a:xfrm>
            <a:off x="0" y="0"/>
            <a:ext cx="6858000" cy="514350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35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19DC52-E990-44DB-B5F4-73D44362F59E}"/>
              </a:ext>
            </a:extLst>
          </p:cNvPr>
          <p:cNvSpPr/>
          <p:nvPr userDrawn="1"/>
        </p:nvSpPr>
        <p:spPr bwMode="auto">
          <a:xfrm>
            <a:off x="0" y="0"/>
            <a:ext cx="6858000" cy="5143500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16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19DC52-E990-44DB-B5F4-73D44362F59E}"/>
              </a:ext>
            </a:extLst>
          </p:cNvPr>
          <p:cNvSpPr/>
          <p:nvPr userDrawn="1"/>
        </p:nvSpPr>
        <p:spPr bwMode="auto">
          <a:xfrm>
            <a:off x="0" y="0"/>
            <a:ext cx="6858000" cy="5143500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1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19DC52-E990-44DB-B5F4-73D44362F59E}"/>
              </a:ext>
            </a:extLst>
          </p:cNvPr>
          <p:cNvSpPr/>
          <p:nvPr userDrawn="1"/>
        </p:nvSpPr>
        <p:spPr bwMode="auto">
          <a:xfrm>
            <a:off x="0" y="0"/>
            <a:ext cx="6858000" cy="5143500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4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19DC52-E990-44DB-B5F4-73D44362F59E}"/>
              </a:ext>
            </a:extLst>
          </p:cNvPr>
          <p:cNvSpPr/>
          <p:nvPr userDrawn="1"/>
        </p:nvSpPr>
        <p:spPr bwMode="auto">
          <a:xfrm>
            <a:off x="0" y="0"/>
            <a:ext cx="6858000" cy="5143500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0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PPT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" y="374847"/>
            <a:ext cx="4279106" cy="4177902"/>
          </a:xfrm>
          <a:custGeom>
            <a:avLst/>
            <a:gdLst>
              <a:gd name="connsiteX0" fmla="*/ 0 w 4571099"/>
              <a:gd name="connsiteY0" fmla="*/ 0 h 2571751"/>
              <a:gd name="connsiteX1" fmla="*/ 4571099 w 4571099"/>
              <a:gd name="connsiteY1" fmla="*/ 0 h 2571751"/>
              <a:gd name="connsiteX2" fmla="*/ 4571099 w 4571099"/>
              <a:gd name="connsiteY2" fmla="*/ 2571751 h 2571751"/>
              <a:gd name="connsiteX3" fmla="*/ 0 w 4571099"/>
              <a:gd name="connsiteY3" fmla="*/ 2571751 h 257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1099" h="2571751">
                <a:moveTo>
                  <a:pt x="0" y="0"/>
                </a:moveTo>
                <a:lnTo>
                  <a:pt x="4571099" y="0"/>
                </a:lnTo>
                <a:lnTo>
                  <a:pt x="4571099" y="2571751"/>
                </a:lnTo>
                <a:lnTo>
                  <a:pt x="0" y="2571751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274320" anchor="ctr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3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2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748" r:id="rId9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/>
        </p:nvSpPr>
        <p:spPr>
          <a:xfrm>
            <a:off x="514350" y="1843575"/>
            <a:ext cx="5829300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Automated Ticketing Classification with Shiny </a:t>
            </a:r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514350" y="3091314"/>
            <a:ext cx="582930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</a:rPr>
              <a:t>DBSA </a:t>
            </a:r>
            <a:r>
              <a:rPr lang="en-US" sz="1400" dirty="0">
                <a:solidFill>
                  <a:schemeClr val="bg1"/>
                </a:solidFill>
              </a:rPr>
              <a:t>5122</a:t>
            </a:r>
            <a:r>
              <a:rPr lang="en-US" sz="1200" dirty="0">
                <a:solidFill>
                  <a:schemeClr val="bg1"/>
                </a:solidFill>
              </a:rPr>
              <a:t> Final Presentation</a:t>
            </a: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514350" y="3559997"/>
            <a:ext cx="5829300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Karan </a:t>
            </a:r>
            <a:r>
              <a:rPr lang="en-US" sz="1400" dirty="0" err="1">
                <a:solidFill>
                  <a:schemeClr val="bg1"/>
                </a:solidFill>
              </a:rPr>
              <a:t>Edikala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Eric Helfrich</a:t>
            </a:r>
          </a:p>
          <a:p>
            <a:r>
              <a:rPr lang="en-US" sz="1400" dirty="0">
                <a:solidFill>
                  <a:schemeClr val="bg1"/>
                </a:solidFill>
              </a:rPr>
              <a:t>Derek Stranton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45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/>
        </p:nvSpPr>
        <p:spPr>
          <a:xfrm>
            <a:off x="514350" y="2089796"/>
            <a:ext cx="58293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322530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642938"/>
            <a:ext cx="2135981" cy="3857625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32320" y="850168"/>
            <a:ext cx="220265" cy="226219"/>
            <a:chOff x="9288463" y="2265363"/>
            <a:chExt cx="293687" cy="301625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9404350" y="2265363"/>
              <a:ext cx="177800" cy="301625"/>
            </a:xfrm>
            <a:custGeom>
              <a:avLst/>
              <a:gdLst>
                <a:gd name="T0" fmla="*/ 271 w 1895"/>
                <a:gd name="T1" fmla="*/ 0 h 3236"/>
                <a:gd name="T2" fmla="*/ 291 w 1895"/>
                <a:gd name="T3" fmla="*/ 2 h 3236"/>
                <a:gd name="T4" fmla="*/ 310 w 1895"/>
                <a:gd name="T5" fmla="*/ 9 h 3236"/>
                <a:gd name="T6" fmla="*/ 329 w 1895"/>
                <a:gd name="T7" fmla="*/ 19 h 3236"/>
                <a:gd name="T8" fmla="*/ 346 w 1895"/>
                <a:gd name="T9" fmla="*/ 33 h 3236"/>
                <a:gd name="T10" fmla="*/ 1863 w 1895"/>
                <a:gd name="T11" fmla="*/ 1543 h 3236"/>
                <a:gd name="T12" fmla="*/ 1877 w 1895"/>
                <a:gd name="T13" fmla="*/ 1560 h 3236"/>
                <a:gd name="T14" fmla="*/ 1887 w 1895"/>
                <a:gd name="T15" fmla="*/ 1579 h 3236"/>
                <a:gd name="T16" fmla="*/ 1893 w 1895"/>
                <a:gd name="T17" fmla="*/ 1598 h 3236"/>
                <a:gd name="T18" fmla="*/ 1895 w 1895"/>
                <a:gd name="T19" fmla="*/ 1618 h 3236"/>
                <a:gd name="T20" fmla="*/ 1893 w 1895"/>
                <a:gd name="T21" fmla="*/ 1638 h 3236"/>
                <a:gd name="T22" fmla="*/ 1887 w 1895"/>
                <a:gd name="T23" fmla="*/ 1657 h 3236"/>
                <a:gd name="T24" fmla="*/ 1877 w 1895"/>
                <a:gd name="T25" fmla="*/ 1676 h 3236"/>
                <a:gd name="T26" fmla="*/ 1863 w 1895"/>
                <a:gd name="T27" fmla="*/ 1693 h 3236"/>
                <a:gd name="T28" fmla="*/ 346 w 1895"/>
                <a:gd name="T29" fmla="*/ 3203 h 3236"/>
                <a:gd name="T30" fmla="*/ 329 w 1895"/>
                <a:gd name="T31" fmla="*/ 3217 h 3236"/>
                <a:gd name="T32" fmla="*/ 310 w 1895"/>
                <a:gd name="T33" fmla="*/ 3227 h 3236"/>
                <a:gd name="T34" fmla="*/ 291 w 1895"/>
                <a:gd name="T35" fmla="*/ 3234 h 3236"/>
                <a:gd name="T36" fmla="*/ 271 w 1895"/>
                <a:gd name="T37" fmla="*/ 3236 h 3236"/>
                <a:gd name="T38" fmla="*/ 249 w 1895"/>
                <a:gd name="T39" fmla="*/ 3234 h 3236"/>
                <a:gd name="T40" fmla="*/ 230 w 1895"/>
                <a:gd name="T41" fmla="*/ 3227 h 3236"/>
                <a:gd name="T42" fmla="*/ 213 w 1895"/>
                <a:gd name="T43" fmla="*/ 3217 h 3236"/>
                <a:gd name="T44" fmla="*/ 196 w 1895"/>
                <a:gd name="T45" fmla="*/ 3203 h 3236"/>
                <a:gd name="T46" fmla="*/ 33 w 1895"/>
                <a:gd name="T47" fmla="*/ 3041 h 3236"/>
                <a:gd name="T48" fmla="*/ 18 w 1895"/>
                <a:gd name="T49" fmla="*/ 3024 h 3236"/>
                <a:gd name="T50" fmla="*/ 8 w 1895"/>
                <a:gd name="T51" fmla="*/ 3006 h 3236"/>
                <a:gd name="T52" fmla="*/ 2 w 1895"/>
                <a:gd name="T53" fmla="*/ 2987 h 3236"/>
                <a:gd name="T54" fmla="*/ 0 w 1895"/>
                <a:gd name="T55" fmla="*/ 2966 h 3236"/>
                <a:gd name="T56" fmla="*/ 2 w 1895"/>
                <a:gd name="T57" fmla="*/ 2946 h 3236"/>
                <a:gd name="T58" fmla="*/ 8 w 1895"/>
                <a:gd name="T59" fmla="*/ 2927 h 3236"/>
                <a:gd name="T60" fmla="*/ 18 w 1895"/>
                <a:gd name="T61" fmla="*/ 2908 h 3236"/>
                <a:gd name="T62" fmla="*/ 33 w 1895"/>
                <a:gd name="T63" fmla="*/ 2892 h 3236"/>
                <a:gd name="T64" fmla="*/ 1312 w 1895"/>
                <a:gd name="T65" fmla="*/ 1618 h 3236"/>
                <a:gd name="T66" fmla="*/ 33 w 1895"/>
                <a:gd name="T67" fmla="*/ 344 h 3236"/>
                <a:gd name="T68" fmla="*/ 18 w 1895"/>
                <a:gd name="T69" fmla="*/ 328 h 3236"/>
                <a:gd name="T70" fmla="*/ 8 w 1895"/>
                <a:gd name="T71" fmla="*/ 309 h 3236"/>
                <a:gd name="T72" fmla="*/ 2 w 1895"/>
                <a:gd name="T73" fmla="*/ 290 h 3236"/>
                <a:gd name="T74" fmla="*/ 0 w 1895"/>
                <a:gd name="T75" fmla="*/ 269 h 3236"/>
                <a:gd name="T76" fmla="*/ 2 w 1895"/>
                <a:gd name="T77" fmla="*/ 249 h 3236"/>
                <a:gd name="T78" fmla="*/ 8 w 1895"/>
                <a:gd name="T79" fmla="*/ 230 h 3236"/>
                <a:gd name="T80" fmla="*/ 18 w 1895"/>
                <a:gd name="T81" fmla="*/ 211 h 3236"/>
                <a:gd name="T82" fmla="*/ 33 w 1895"/>
                <a:gd name="T83" fmla="*/ 194 h 3236"/>
                <a:gd name="T84" fmla="*/ 196 w 1895"/>
                <a:gd name="T85" fmla="*/ 33 h 3236"/>
                <a:gd name="T86" fmla="*/ 213 w 1895"/>
                <a:gd name="T87" fmla="*/ 19 h 3236"/>
                <a:gd name="T88" fmla="*/ 230 w 1895"/>
                <a:gd name="T89" fmla="*/ 9 h 3236"/>
                <a:gd name="T90" fmla="*/ 249 w 1895"/>
                <a:gd name="T91" fmla="*/ 2 h 3236"/>
                <a:gd name="T92" fmla="*/ 271 w 1895"/>
                <a:gd name="T93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5" h="3236">
                  <a:moveTo>
                    <a:pt x="271" y="0"/>
                  </a:moveTo>
                  <a:lnTo>
                    <a:pt x="291" y="2"/>
                  </a:lnTo>
                  <a:lnTo>
                    <a:pt x="310" y="9"/>
                  </a:lnTo>
                  <a:lnTo>
                    <a:pt x="329" y="19"/>
                  </a:lnTo>
                  <a:lnTo>
                    <a:pt x="346" y="33"/>
                  </a:lnTo>
                  <a:lnTo>
                    <a:pt x="1863" y="1543"/>
                  </a:lnTo>
                  <a:lnTo>
                    <a:pt x="1877" y="1560"/>
                  </a:lnTo>
                  <a:lnTo>
                    <a:pt x="1887" y="1579"/>
                  </a:lnTo>
                  <a:lnTo>
                    <a:pt x="1893" y="1598"/>
                  </a:lnTo>
                  <a:lnTo>
                    <a:pt x="1895" y="1618"/>
                  </a:lnTo>
                  <a:lnTo>
                    <a:pt x="1893" y="1638"/>
                  </a:lnTo>
                  <a:lnTo>
                    <a:pt x="1887" y="1657"/>
                  </a:lnTo>
                  <a:lnTo>
                    <a:pt x="1877" y="1676"/>
                  </a:lnTo>
                  <a:lnTo>
                    <a:pt x="1863" y="1693"/>
                  </a:lnTo>
                  <a:lnTo>
                    <a:pt x="346" y="3203"/>
                  </a:lnTo>
                  <a:lnTo>
                    <a:pt x="329" y="3217"/>
                  </a:lnTo>
                  <a:lnTo>
                    <a:pt x="310" y="3227"/>
                  </a:lnTo>
                  <a:lnTo>
                    <a:pt x="291" y="3234"/>
                  </a:lnTo>
                  <a:lnTo>
                    <a:pt x="271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3" y="3217"/>
                  </a:lnTo>
                  <a:lnTo>
                    <a:pt x="196" y="3203"/>
                  </a:lnTo>
                  <a:lnTo>
                    <a:pt x="33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3" y="2892"/>
                  </a:lnTo>
                  <a:lnTo>
                    <a:pt x="1312" y="1618"/>
                  </a:lnTo>
                  <a:lnTo>
                    <a:pt x="33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3" y="194"/>
                  </a:lnTo>
                  <a:lnTo>
                    <a:pt x="196" y="33"/>
                  </a:lnTo>
                  <a:lnTo>
                    <a:pt x="213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9288463" y="2265363"/>
              <a:ext cx="176212" cy="301625"/>
            </a:xfrm>
            <a:custGeom>
              <a:avLst/>
              <a:gdLst>
                <a:gd name="T0" fmla="*/ 270 w 1894"/>
                <a:gd name="T1" fmla="*/ 0 h 3236"/>
                <a:gd name="T2" fmla="*/ 290 w 1894"/>
                <a:gd name="T3" fmla="*/ 2 h 3236"/>
                <a:gd name="T4" fmla="*/ 309 w 1894"/>
                <a:gd name="T5" fmla="*/ 9 h 3236"/>
                <a:gd name="T6" fmla="*/ 327 w 1894"/>
                <a:gd name="T7" fmla="*/ 19 h 3236"/>
                <a:gd name="T8" fmla="*/ 345 w 1894"/>
                <a:gd name="T9" fmla="*/ 33 h 3236"/>
                <a:gd name="T10" fmla="*/ 1861 w 1894"/>
                <a:gd name="T11" fmla="*/ 1543 h 3236"/>
                <a:gd name="T12" fmla="*/ 1876 w 1894"/>
                <a:gd name="T13" fmla="*/ 1560 h 3236"/>
                <a:gd name="T14" fmla="*/ 1886 w 1894"/>
                <a:gd name="T15" fmla="*/ 1579 h 3236"/>
                <a:gd name="T16" fmla="*/ 1892 w 1894"/>
                <a:gd name="T17" fmla="*/ 1598 h 3236"/>
                <a:gd name="T18" fmla="*/ 1894 w 1894"/>
                <a:gd name="T19" fmla="*/ 1618 h 3236"/>
                <a:gd name="T20" fmla="*/ 1892 w 1894"/>
                <a:gd name="T21" fmla="*/ 1638 h 3236"/>
                <a:gd name="T22" fmla="*/ 1886 w 1894"/>
                <a:gd name="T23" fmla="*/ 1657 h 3236"/>
                <a:gd name="T24" fmla="*/ 1876 w 1894"/>
                <a:gd name="T25" fmla="*/ 1676 h 3236"/>
                <a:gd name="T26" fmla="*/ 1861 w 1894"/>
                <a:gd name="T27" fmla="*/ 1693 h 3236"/>
                <a:gd name="T28" fmla="*/ 345 w 1894"/>
                <a:gd name="T29" fmla="*/ 3203 h 3236"/>
                <a:gd name="T30" fmla="*/ 327 w 1894"/>
                <a:gd name="T31" fmla="*/ 3217 h 3236"/>
                <a:gd name="T32" fmla="*/ 309 w 1894"/>
                <a:gd name="T33" fmla="*/ 3227 h 3236"/>
                <a:gd name="T34" fmla="*/ 290 w 1894"/>
                <a:gd name="T35" fmla="*/ 3234 h 3236"/>
                <a:gd name="T36" fmla="*/ 270 w 1894"/>
                <a:gd name="T37" fmla="*/ 3236 h 3236"/>
                <a:gd name="T38" fmla="*/ 249 w 1894"/>
                <a:gd name="T39" fmla="*/ 3234 h 3236"/>
                <a:gd name="T40" fmla="*/ 230 w 1894"/>
                <a:gd name="T41" fmla="*/ 3227 h 3236"/>
                <a:gd name="T42" fmla="*/ 212 w 1894"/>
                <a:gd name="T43" fmla="*/ 3217 h 3236"/>
                <a:gd name="T44" fmla="*/ 195 w 1894"/>
                <a:gd name="T45" fmla="*/ 3203 h 3236"/>
                <a:gd name="T46" fmla="*/ 32 w 1894"/>
                <a:gd name="T47" fmla="*/ 3041 h 3236"/>
                <a:gd name="T48" fmla="*/ 18 w 1894"/>
                <a:gd name="T49" fmla="*/ 3024 h 3236"/>
                <a:gd name="T50" fmla="*/ 8 w 1894"/>
                <a:gd name="T51" fmla="*/ 3006 h 3236"/>
                <a:gd name="T52" fmla="*/ 2 w 1894"/>
                <a:gd name="T53" fmla="*/ 2987 h 3236"/>
                <a:gd name="T54" fmla="*/ 0 w 1894"/>
                <a:gd name="T55" fmla="*/ 2966 h 3236"/>
                <a:gd name="T56" fmla="*/ 0 w 1894"/>
                <a:gd name="T57" fmla="*/ 2966 h 3236"/>
                <a:gd name="T58" fmla="*/ 2 w 1894"/>
                <a:gd name="T59" fmla="*/ 2946 h 3236"/>
                <a:gd name="T60" fmla="*/ 8 w 1894"/>
                <a:gd name="T61" fmla="*/ 2927 h 3236"/>
                <a:gd name="T62" fmla="*/ 18 w 1894"/>
                <a:gd name="T63" fmla="*/ 2908 h 3236"/>
                <a:gd name="T64" fmla="*/ 32 w 1894"/>
                <a:gd name="T65" fmla="*/ 2892 h 3236"/>
                <a:gd name="T66" fmla="*/ 1311 w 1894"/>
                <a:gd name="T67" fmla="*/ 1618 h 3236"/>
                <a:gd name="T68" fmla="*/ 32 w 1894"/>
                <a:gd name="T69" fmla="*/ 344 h 3236"/>
                <a:gd name="T70" fmla="*/ 18 w 1894"/>
                <a:gd name="T71" fmla="*/ 328 h 3236"/>
                <a:gd name="T72" fmla="*/ 8 w 1894"/>
                <a:gd name="T73" fmla="*/ 309 h 3236"/>
                <a:gd name="T74" fmla="*/ 2 w 1894"/>
                <a:gd name="T75" fmla="*/ 290 h 3236"/>
                <a:gd name="T76" fmla="*/ 0 w 1894"/>
                <a:gd name="T77" fmla="*/ 269 h 3236"/>
                <a:gd name="T78" fmla="*/ 0 w 1894"/>
                <a:gd name="T79" fmla="*/ 269 h 3236"/>
                <a:gd name="T80" fmla="*/ 2 w 1894"/>
                <a:gd name="T81" fmla="*/ 249 h 3236"/>
                <a:gd name="T82" fmla="*/ 8 w 1894"/>
                <a:gd name="T83" fmla="*/ 230 h 3236"/>
                <a:gd name="T84" fmla="*/ 18 w 1894"/>
                <a:gd name="T85" fmla="*/ 211 h 3236"/>
                <a:gd name="T86" fmla="*/ 32 w 1894"/>
                <a:gd name="T87" fmla="*/ 194 h 3236"/>
                <a:gd name="T88" fmla="*/ 195 w 1894"/>
                <a:gd name="T89" fmla="*/ 33 h 3236"/>
                <a:gd name="T90" fmla="*/ 212 w 1894"/>
                <a:gd name="T91" fmla="*/ 19 h 3236"/>
                <a:gd name="T92" fmla="*/ 230 w 1894"/>
                <a:gd name="T93" fmla="*/ 9 h 3236"/>
                <a:gd name="T94" fmla="*/ 249 w 1894"/>
                <a:gd name="T95" fmla="*/ 2 h 3236"/>
                <a:gd name="T96" fmla="*/ 270 w 1894"/>
                <a:gd name="T9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94" h="3236">
                  <a:moveTo>
                    <a:pt x="270" y="0"/>
                  </a:moveTo>
                  <a:lnTo>
                    <a:pt x="290" y="2"/>
                  </a:lnTo>
                  <a:lnTo>
                    <a:pt x="309" y="9"/>
                  </a:lnTo>
                  <a:lnTo>
                    <a:pt x="327" y="19"/>
                  </a:lnTo>
                  <a:lnTo>
                    <a:pt x="345" y="33"/>
                  </a:lnTo>
                  <a:lnTo>
                    <a:pt x="1861" y="1543"/>
                  </a:lnTo>
                  <a:lnTo>
                    <a:pt x="1876" y="1560"/>
                  </a:lnTo>
                  <a:lnTo>
                    <a:pt x="1886" y="1579"/>
                  </a:lnTo>
                  <a:lnTo>
                    <a:pt x="1892" y="1598"/>
                  </a:lnTo>
                  <a:lnTo>
                    <a:pt x="1894" y="1618"/>
                  </a:lnTo>
                  <a:lnTo>
                    <a:pt x="1892" y="1638"/>
                  </a:lnTo>
                  <a:lnTo>
                    <a:pt x="1886" y="1657"/>
                  </a:lnTo>
                  <a:lnTo>
                    <a:pt x="1876" y="1676"/>
                  </a:lnTo>
                  <a:lnTo>
                    <a:pt x="1861" y="1693"/>
                  </a:lnTo>
                  <a:lnTo>
                    <a:pt x="345" y="3203"/>
                  </a:lnTo>
                  <a:lnTo>
                    <a:pt x="327" y="3217"/>
                  </a:lnTo>
                  <a:lnTo>
                    <a:pt x="309" y="3227"/>
                  </a:lnTo>
                  <a:lnTo>
                    <a:pt x="290" y="3234"/>
                  </a:lnTo>
                  <a:lnTo>
                    <a:pt x="270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2" y="3217"/>
                  </a:lnTo>
                  <a:lnTo>
                    <a:pt x="195" y="3203"/>
                  </a:lnTo>
                  <a:lnTo>
                    <a:pt x="32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2" y="2892"/>
                  </a:lnTo>
                  <a:lnTo>
                    <a:pt x="1311" y="1618"/>
                  </a:lnTo>
                  <a:lnTo>
                    <a:pt x="32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2" y="194"/>
                  </a:lnTo>
                  <a:lnTo>
                    <a:pt x="195" y="33"/>
                  </a:lnTo>
                  <a:lnTo>
                    <a:pt x="212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729162" y="374847"/>
            <a:ext cx="1822417" cy="117686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47F83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Key Element Title Here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This is a sample text. You simply add your own text and description here. This text is fully editable.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432320" y="2350687"/>
            <a:ext cx="220265" cy="226219"/>
            <a:chOff x="9288463" y="2265363"/>
            <a:chExt cx="293687" cy="301625"/>
          </a:xfrm>
          <a:solidFill>
            <a:schemeClr val="accent2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9404350" y="2265363"/>
              <a:ext cx="177800" cy="301625"/>
            </a:xfrm>
            <a:custGeom>
              <a:avLst/>
              <a:gdLst>
                <a:gd name="T0" fmla="*/ 271 w 1895"/>
                <a:gd name="T1" fmla="*/ 0 h 3236"/>
                <a:gd name="T2" fmla="*/ 291 w 1895"/>
                <a:gd name="T3" fmla="*/ 2 h 3236"/>
                <a:gd name="T4" fmla="*/ 310 w 1895"/>
                <a:gd name="T5" fmla="*/ 9 h 3236"/>
                <a:gd name="T6" fmla="*/ 329 w 1895"/>
                <a:gd name="T7" fmla="*/ 19 h 3236"/>
                <a:gd name="T8" fmla="*/ 346 w 1895"/>
                <a:gd name="T9" fmla="*/ 33 h 3236"/>
                <a:gd name="T10" fmla="*/ 1863 w 1895"/>
                <a:gd name="T11" fmla="*/ 1543 h 3236"/>
                <a:gd name="T12" fmla="*/ 1877 w 1895"/>
                <a:gd name="T13" fmla="*/ 1560 h 3236"/>
                <a:gd name="T14" fmla="*/ 1887 w 1895"/>
                <a:gd name="T15" fmla="*/ 1579 h 3236"/>
                <a:gd name="T16" fmla="*/ 1893 w 1895"/>
                <a:gd name="T17" fmla="*/ 1598 h 3236"/>
                <a:gd name="T18" fmla="*/ 1895 w 1895"/>
                <a:gd name="T19" fmla="*/ 1618 h 3236"/>
                <a:gd name="T20" fmla="*/ 1893 w 1895"/>
                <a:gd name="T21" fmla="*/ 1638 h 3236"/>
                <a:gd name="T22" fmla="*/ 1887 w 1895"/>
                <a:gd name="T23" fmla="*/ 1657 h 3236"/>
                <a:gd name="T24" fmla="*/ 1877 w 1895"/>
                <a:gd name="T25" fmla="*/ 1676 h 3236"/>
                <a:gd name="T26" fmla="*/ 1863 w 1895"/>
                <a:gd name="T27" fmla="*/ 1693 h 3236"/>
                <a:gd name="T28" fmla="*/ 346 w 1895"/>
                <a:gd name="T29" fmla="*/ 3203 h 3236"/>
                <a:gd name="T30" fmla="*/ 329 w 1895"/>
                <a:gd name="T31" fmla="*/ 3217 h 3236"/>
                <a:gd name="T32" fmla="*/ 310 w 1895"/>
                <a:gd name="T33" fmla="*/ 3227 h 3236"/>
                <a:gd name="T34" fmla="*/ 291 w 1895"/>
                <a:gd name="T35" fmla="*/ 3234 h 3236"/>
                <a:gd name="T36" fmla="*/ 271 w 1895"/>
                <a:gd name="T37" fmla="*/ 3236 h 3236"/>
                <a:gd name="T38" fmla="*/ 249 w 1895"/>
                <a:gd name="T39" fmla="*/ 3234 h 3236"/>
                <a:gd name="T40" fmla="*/ 230 w 1895"/>
                <a:gd name="T41" fmla="*/ 3227 h 3236"/>
                <a:gd name="T42" fmla="*/ 213 w 1895"/>
                <a:gd name="T43" fmla="*/ 3217 h 3236"/>
                <a:gd name="T44" fmla="*/ 196 w 1895"/>
                <a:gd name="T45" fmla="*/ 3203 h 3236"/>
                <a:gd name="T46" fmla="*/ 33 w 1895"/>
                <a:gd name="T47" fmla="*/ 3041 h 3236"/>
                <a:gd name="T48" fmla="*/ 18 w 1895"/>
                <a:gd name="T49" fmla="*/ 3024 h 3236"/>
                <a:gd name="T50" fmla="*/ 8 w 1895"/>
                <a:gd name="T51" fmla="*/ 3006 h 3236"/>
                <a:gd name="T52" fmla="*/ 2 w 1895"/>
                <a:gd name="T53" fmla="*/ 2987 h 3236"/>
                <a:gd name="T54" fmla="*/ 0 w 1895"/>
                <a:gd name="T55" fmla="*/ 2966 h 3236"/>
                <a:gd name="T56" fmla="*/ 2 w 1895"/>
                <a:gd name="T57" fmla="*/ 2946 h 3236"/>
                <a:gd name="T58" fmla="*/ 8 w 1895"/>
                <a:gd name="T59" fmla="*/ 2927 h 3236"/>
                <a:gd name="T60" fmla="*/ 18 w 1895"/>
                <a:gd name="T61" fmla="*/ 2908 h 3236"/>
                <a:gd name="T62" fmla="*/ 33 w 1895"/>
                <a:gd name="T63" fmla="*/ 2892 h 3236"/>
                <a:gd name="T64" fmla="*/ 1312 w 1895"/>
                <a:gd name="T65" fmla="*/ 1618 h 3236"/>
                <a:gd name="T66" fmla="*/ 33 w 1895"/>
                <a:gd name="T67" fmla="*/ 344 h 3236"/>
                <a:gd name="T68" fmla="*/ 18 w 1895"/>
                <a:gd name="T69" fmla="*/ 328 h 3236"/>
                <a:gd name="T70" fmla="*/ 8 w 1895"/>
                <a:gd name="T71" fmla="*/ 309 h 3236"/>
                <a:gd name="T72" fmla="*/ 2 w 1895"/>
                <a:gd name="T73" fmla="*/ 290 h 3236"/>
                <a:gd name="T74" fmla="*/ 0 w 1895"/>
                <a:gd name="T75" fmla="*/ 269 h 3236"/>
                <a:gd name="T76" fmla="*/ 2 w 1895"/>
                <a:gd name="T77" fmla="*/ 249 h 3236"/>
                <a:gd name="T78" fmla="*/ 8 w 1895"/>
                <a:gd name="T79" fmla="*/ 230 h 3236"/>
                <a:gd name="T80" fmla="*/ 18 w 1895"/>
                <a:gd name="T81" fmla="*/ 211 h 3236"/>
                <a:gd name="T82" fmla="*/ 33 w 1895"/>
                <a:gd name="T83" fmla="*/ 194 h 3236"/>
                <a:gd name="T84" fmla="*/ 196 w 1895"/>
                <a:gd name="T85" fmla="*/ 33 h 3236"/>
                <a:gd name="T86" fmla="*/ 213 w 1895"/>
                <a:gd name="T87" fmla="*/ 19 h 3236"/>
                <a:gd name="T88" fmla="*/ 230 w 1895"/>
                <a:gd name="T89" fmla="*/ 9 h 3236"/>
                <a:gd name="T90" fmla="*/ 249 w 1895"/>
                <a:gd name="T91" fmla="*/ 2 h 3236"/>
                <a:gd name="T92" fmla="*/ 271 w 1895"/>
                <a:gd name="T93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5" h="3236">
                  <a:moveTo>
                    <a:pt x="271" y="0"/>
                  </a:moveTo>
                  <a:lnTo>
                    <a:pt x="291" y="2"/>
                  </a:lnTo>
                  <a:lnTo>
                    <a:pt x="310" y="9"/>
                  </a:lnTo>
                  <a:lnTo>
                    <a:pt x="329" y="19"/>
                  </a:lnTo>
                  <a:lnTo>
                    <a:pt x="346" y="33"/>
                  </a:lnTo>
                  <a:lnTo>
                    <a:pt x="1863" y="1543"/>
                  </a:lnTo>
                  <a:lnTo>
                    <a:pt x="1877" y="1560"/>
                  </a:lnTo>
                  <a:lnTo>
                    <a:pt x="1887" y="1579"/>
                  </a:lnTo>
                  <a:lnTo>
                    <a:pt x="1893" y="1598"/>
                  </a:lnTo>
                  <a:lnTo>
                    <a:pt x="1895" y="1618"/>
                  </a:lnTo>
                  <a:lnTo>
                    <a:pt x="1893" y="1638"/>
                  </a:lnTo>
                  <a:lnTo>
                    <a:pt x="1887" y="1657"/>
                  </a:lnTo>
                  <a:lnTo>
                    <a:pt x="1877" y="1676"/>
                  </a:lnTo>
                  <a:lnTo>
                    <a:pt x="1863" y="1693"/>
                  </a:lnTo>
                  <a:lnTo>
                    <a:pt x="346" y="3203"/>
                  </a:lnTo>
                  <a:lnTo>
                    <a:pt x="329" y="3217"/>
                  </a:lnTo>
                  <a:lnTo>
                    <a:pt x="310" y="3227"/>
                  </a:lnTo>
                  <a:lnTo>
                    <a:pt x="291" y="3234"/>
                  </a:lnTo>
                  <a:lnTo>
                    <a:pt x="271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3" y="3217"/>
                  </a:lnTo>
                  <a:lnTo>
                    <a:pt x="196" y="3203"/>
                  </a:lnTo>
                  <a:lnTo>
                    <a:pt x="33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3" y="2892"/>
                  </a:lnTo>
                  <a:lnTo>
                    <a:pt x="1312" y="1618"/>
                  </a:lnTo>
                  <a:lnTo>
                    <a:pt x="33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3" y="194"/>
                  </a:lnTo>
                  <a:lnTo>
                    <a:pt x="196" y="33"/>
                  </a:lnTo>
                  <a:lnTo>
                    <a:pt x="213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9288463" y="2265363"/>
              <a:ext cx="176212" cy="301625"/>
            </a:xfrm>
            <a:custGeom>
              <a:avLst/>
              <a:gdLst>
                <a:gd name="T0" fmla="*/ 270 w 1894"/>
                <a:gd name="T1" fmla="*/ 0 h 3236"/>
                <a:gd name="T2" fmla="*/ 290 w 1894"/>
                <a:gd name="T3" fmla="*/ 2 h 3236"/>
                <a:gd name="T4" fmla="*/ 309 w 1894"/>
                <a:gd name="T5" fmla="*/ 9 h 3236"/>
                <a:gd name="T6" fmla="*/ 327 w 1894"/>
                <a:gd name="T7" fmla="*/ 19 h 3236"/>
                <a:gd name="T8" fmla="*/ 345 w 1894"/>
                <a:gd name="T9" fmla="*/ 33 h 3236"/>
                <a:gd name="T10" fmla="*/ 1861 w 1894"/>
                <a:gd name="T11" fmla="*/ 1543 h 3236"/>
                <a:gd name="T12" fmla="*/ 1876 w 1894"/>
                <a:gd name="T13" fmla="*/ 1560 h 3236"/>
                <a:gd name="T14" fmla="*/ 1886 w 1894"/>
                <a:gd name="T15" fmla="*/ 1579 h 3236"/>
                <a:gd name="T16" fmla="*/ 1892 w 1894"/>
                <a:gd name="T17" fmla="*/ 1598 h 3236"/>
                <a:gd name="T18" fmla="*/ 1894 w 1894"/>
                <a:gd name="T19" fmla="*/ 1618 h 3236"/>
                <a:gd name="T20" fmla="*/ 1892 w 1894"/>
                <a:gd name="T21" fmla="*/ 1638 h 3236"/>
                <a:gd name="T22" fmla="*/ 1886 w 1894"/>
                <a:gd name="T23" fmla="*/ 1657 h 3236"/>
                <a:gd name="T24" fmla="*/ 1876 w 1894"/>
                <a:gd name="T25" fmla="*/ 1676 h 3236"/>
                <a:gd name="T26" fmla="*/ 1861 w 1894"/>
                <a:gd name="T27" fmla="*/ 1693 h 3236"/>
                <a:gd name="T28" fmla="*/ 345 w 1894"/>
                <a:gd name="T29" fmla="*/ 3203 h 3236"/>
                <a:gd name="T30" fmla="*/ 327 w 1894"/>
                <a:gd name="T31" fmla="*/ 3217 h 3236"/>
                <a:gd name="T32" fmla="*/ 309 w 1894"/>
                <a:gd name="T33" fmla="*/ 3227 h 3236"/>
                <a:gd name="T34" fmla="*/ 290 w 1894"/>
                <a:gd name="T35" fmla="*/ 3234 h 3236"/>
                <a:gd name="T36" fmla="*/ 270 w 1894"/>
                <a:gd name="T37" fmla="*/ 3236 h 3236"/>
                <a:gd name="T38" fmla="*/ 249 w 1894"/>
                <a:gd name="T39" fmla="*/ 3234 h 3236"/>
                <a:gd name="T40" fmla="*/ 230 w 1894"/>
                <a:gd name="T41" fmla="*/ 3227 h 3236"/>
                <a:gd name="T42" fmla="*/ 212 w 1894"/>
                <a:gd name="T43" fmla="*/ 3217 h 3236"/>
                <a:gd name="T44" fmla="*/ 195 w 1894"/>
                <a:gd name="T45" fmla="*/ 3203 h 3236"/>
                <a:gd name="T46" fmla="*/ 32 w 1894"/>
                <a:gd name="T47" fmla="*/ 3041 h 3236"/>
                <a:gd name="T48" fmla="*/ 18 w 1894"/>
                <a:gd name="T49" fmla="*/ 3024 h 3236"/>
                <a:gd name="T50" fmla="*/ 8 w 1894"/>
                <a:gd name="T51" fmla="*/ 3006 h 3236"/>
                <a:gd name="T52" fmla="*/ 2 w 1894"/>
                <a:gd name="T53" fmla="*/ 2987 h 3236"/>
                <a:gd name="T54" fmla="*/ 0 w 1894"/>
                <a:gd name="T55" fmla="*/ 2966 h 3236"/>
                <a:gd name="T56" fmla="*/ 0 w 1894"/>
                <a:gd name="T57" fmla="*/ 2966 h 3236"/>
                <a:gd name="T58" fmla="*/ 2 w 1894"/>
                <a:gd name="T59" fmla="*/ 2946 h 3236"/>
                <a:gd name="T60" fmla="*/ 8 w 1894"/>
                <a:gd name="T61" fmla="*/ 2927 h 3236"/>
                <a:gd name="T62" fmla="*/ 18 w 1894"/>
                <a:gd name="T63" fmla="*/ 2908 h 3236"/>
                <a:gd name="T64" fmla="*/ 32 w 1894"/>
                <a:gd name="T65" fmla="*/ 2892 h 3236"/>
                <a:gd name="T66" fmla="*/ 1311 w 1894"/>
                <a:gd name="T67" fmla="*/ 1618 h 3236"/>
                <a:gd name="T68" fmla="*/ 32 w 1894"/>
                <a:gd name="T69" fmla="*/ 344 h 3236"/>
                <a:gd name="T70" fmla="*/ 18 w 1894"/>
                <a:gd name="T71" fmla="*/ 328 h 3236"/>
                <a:gd name="T72" fmla="*/ 8 w 1894"/>
                <a:gd name="T73" fmla="*/ 309 h 3236"/>
                <a:gd name="T74" fmla="*/ 2 w 1894"/>
                <a:gd name="T75" fmla="*/ 290 h 3236"/>
                <a:gd name="T76" fmla="*/ 0 w 1894"/>
                <a:gd name="T77" fmla="*/ 269 h 3236"/>
                <a:gd name="T78" fmla="*/ 0 w 1894"/>
                <a:gd name="T79" fmla="*/ 269 h 3236"/>
                <a:gd name="T80" fmla="*/ 2 w 1894"/>
                <a:gd name="T81" fmla="*/ 249 h 3236"/>
                <a:gd name="T82" fmla="*/ 8 w 1894"/>
                <a:gd name="T83" fmla="*/ 230 h 3236"/>
                <a:gd name="T84" fmla="*/ 18 w 1894"/>
                <a:gd name="T85" fmla="*/ 211 h 3236"/>
                <a:gd name="T86" fmla="*/ 32 w 1894"/>
                <a:gd name="T87" fmla="*/ 194 h 3236"/>
                <a:gd name="T88" fmla="*/ 195 w 1894"/>
                <a:gd name="T89" fmla="*/ 33 h 3236"/>
                <a:gd name="T90" fmla="*/ 212 w 1894"/>
                <a:gd name="T91" fmla="*/ 19 h 3236"/>
                <a:gd name="T92" fmla="*/ 230 w 1894"/>
                <a:gd name="T93" fmla="*/ 9 h 3236"/>
                <a:gd name="T94" fmla="*/ 249 w 1894"/>
                <a:gd name="T95" fmla="*/ 2 h 3236"/>
                <a:gd name="T96" fmla="*/ 270 w 1894"/>
                <a:gd name="T9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94" h="3236">
                  <a:moveTo>
                    <a:pt x="270" y="0"/>
                  </a:moveTo>
                  <a:lnTo>
                    <a:pt x="290" y="2"/>
                  </a:lnTo>
                  <a:lnTo>
                    <a:pt x="309" y="9"/>
                  </a:lnTo>
                  <a:lnTo>
                    <a:pt x="327" y="19"/>
                  </a:lnTo>
                  <a:lnTo>
                    <a:pt x="345" y="33"/>
                  </a:lnTo>
                  <a:lnTo>
                    <a:pt x="1861" y="1543"/>
                  </a:lnTo>
                  <a:lnTo>
                    <a:pt x="1876" y="1560"/>
                  </a:lnTo>
                  <a:lnTo>
                    <a:pt x="1886" y="1579"/>
                  </a:lnTo>
                  <a:lnTo>
                    <a:pt x="1892" y="1598"/>
                  </a:lnTo>
                  <a:lnTo>
                    <a:pt x="1894" y="1618"/>
                  </a:lnTo>
                  <a:lnTo>
                    <a:pt x="1892" y="1638"/>
                  </a:lnTo>
                  <a:lnTo>
                    <a:pt x="1886" y="1657"/>
                  </a:lnTo>
                  <a:lnTo>
                    <a:pt x="1876" y="1676"/>
                  </a:lnTo>
                  <a:lnTo>
                    <a:pt x="1861" y="1693"/>
                  </a:lnTo>
                  <a:lnTo>
                    <a:pt x="345" y="3203"/>
                  </a:lnTo>
                  <a:lnTo>
                    <a:pt x="327" y="3217"/>
                  </a:lnTo>
                  <a:lnTo>
                    <a:pt x="309" y="3227"/>
                  </a:lnTo>
                  <a:lnTo>
                    <a:pt x="290" y="3234"/>
                  </a:lnTo>
                  <a:lnTo>
                    <a:pt x="270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2" y="3217"/>
                  </a:lnTo>
                  <a:lnTo>
                    <a:pt x="195" y="3203"/>
                  </a:lnTo>
                  <a:lnTo>
                    <a:pt x="32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2" y="2892"/>
                  </a:lnTo>
                  <a:lnTo>
                    <a:pt x="1311" y="1618"/>
                  </a:lnTo>
                  <a:lnTo>
                    <a:pt x="32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2" y="194"/>
                  </a:lnTo>
                  <a:lnTo>
                    <a:pt x="195" y="33"/>
                  </a:lnTo>
                  <a:lnTo>
                    <a:pt x="212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729163" y="1875367"/>
            <a:ext cx="1822417" cy="117686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49494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Key Element Title Here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This is a sample text. You simply add your own text and description here. This text is fully editable.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32320" y="3851209"/>
            <a:ext cx="220265" cy="226219"/>
            <a:chOff x="9288463" y="2265363"/>
            <a:chExt cx="293687" cy="301625"/>
          </a:xfrm>
          <a:solidFill>
            <a:schemeClr val="accent3"/>
          </a:solidFill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9404350" y="2265363"/>
              <a:ext cx="177800" cy="301625"/>
            </a:xfrm>
            <a:custGeom>
              <a:avLst/>
              <a:gdLst>
                <a:gd name="T0" fmla="*/ 271 w 1895"/>
                <a:gd name="T1" fmla="*/ 0 h 3236"/>
                <a:gd name="T2" fmla="*/ 291 w 1895"/>
                <a:gd name="T3" fmla="*/ 2 h 3236"/>
                <a:gd name="T4" fmla="*/ 310 w 1895"/>
                <a:gd name="T5" fmla="*/ 9 h 3236"/>
                <a:gd name="T6" fmla="*/ 329 w 1895"/>
                <a:gd name="T7" fmla="*/ 19 h 3236"/>
                <a:gd name="T8" fmla="*/ 346 w 1895"/>
                <a:gd name="T9" fmla="*/ 33 h 3236"/>
                <a:gd name="T10" fmla="*/ 1863 w 1895"/>
                <a:gd name="T11" fmla="*/ 1543 h 3236"/>
                <a:gd name="T12" fmla="*/ 1877 w 1895"/>
                <a:gd name="T13" fmla="*/ 1560 h 3236"/>
                <a:gd name="T14" fmla="*/ 1887 w 1895"/>
                <a:gd name="T15" fmla="*/ 1579 h 3236"/>
                <a:gd name="T16" fmla="*/ 1893 w 1895"/>
                <a:gd name="T17" fmla="*/ 1598 h 3236"/>
                <a:gd name="T18" fmla="*/ 1895 w 1895"/>
                <a:gd name="T19" fmla="*/ 1618 h 3236"/>
                <a:gd name="T20" fmla="*/ 1893 w 1895"/>
                <a:gd name="T21" fmla="*/ 1638 h 3236"/>
                <a:gd name="T22" fmla="*/ 1887 w 1895"/>
                <a:gd name="T23" fmla="*/ 1657 h 3236"/>
                <a:gd name="T24" fmla="*/ 1877 w 1895"/>
                <a:gd name="T25" fmla="*/ 1676 h 3236"/>
                <a:gd name="T26" fmla="*/ 1863 w 1895"/>
                <a:gd name="T27" fmla="*/ 1693 h 3236"/>
                <a:gd name="T28" fmla="*/ 346 w 1895"/>
                <a:gd name="T29" fmla="*/ 3203 h 3236"/>
                <a:gd name="T30" fmla="*/ 329 w 1895"/>
                <a:gd name="T31" fmla="*/ 3217 h 3236"/>
                <a:gd name="T32" fmla="*/ 310 w 1895"/>
                <a:gd name="T33" fmla="*/ 3227 h 3236"/>
                <a:gd name="T34" fmla="*/ 291 w 1895"/>
                <a:gd name="T35" fmla="*/ 3234 h 3236"/>
                <a:gd name="T36" fmla="*/ 271 w 1895"/>
                <a:gd name="T37" fmla="*/ 3236 h 3236"/>
                <a:gd name="T38" fmla="*/ 249 w 1895"/>
                <a:gd name="T39" fmla="*/ 3234 h 3236"/>
                <a:gd name="T40" fmla="*/ 230 w 1895"/>
                <a:gd name="T41" fmla="*/ 3227 h 3236"/>
                <a:gd name="T42" fmla="*/ 213 w 1895"/>
                <a:gd name="T43" fmla="*/ 3217 h 3236"/>
                <a:gd name="T44" fmla="*/ 196 w 1895"/>
                <a:gd name="T45" fmla="*/ 3203 h 3236"/>
                <a:gd name="T46" fmla="*/ 33 w 1895"/>
                <a:gd name="T47" fmla="*/ 3041 h 3236"/>
                <a:gd name="T48" fmla="*/ 18 w 1895"/>
                <a:gd name="T49" fmla="*/ 3024 h 3236"/>
                <a:gd name="T50" fmla="*/ 8 w 1895"/>
                <a:gd name="T51" fmla="*/ 3006 h 3236"/>
                <a:gd name="T52" fmla="*/ 2 w 1895"/>
                <a:gd name="T53" fmla="*/ 2987 h 3236"/>
                <a:gd name="T54" fmla="*/ 0 w 1895"/>
                <a:gd name="T55" fmla="*/ 2966 h 3236"/>
                <a:gd name="T56" fmla="*/ 2 w 1895"/>
                <a:gd name="T57" fmla="*/ 2946 h 3236"/>
                <a:gd name="T58" fmla="*/ 8 w 1895"/>
                <a:gd name="T59" fmla="*/ 2927 h 3236"/>
                <a:gd name="T60" fmla="*/ 18 w 1895"/>
                <a:gd name="T61" fmla="*/ 2908 h 3236"/>
                <a:gd name="T62" fmla="*/ 33 w 1895"/>
                <a:gd name="T63" fmla="*/ 2892 h 3236"/>
                <a:gd name="T64" fmla="*/ 1312 w 1895"/>
                <a:gd name="T65" fmla="*/ 1618 h 3236"/>
                <a:gd name="T66" fmla="*/ 33 w 1895"/>
                <a:gd name="T67" fmla="*/ 344 h 3236"/>
                <a:gd name="T68" fmla="*/ 18 w 1895"/>
                <a:gd name="T69" fmla="*/ 328 h 3236"/>
                <a:gd name="T70" fmla="*/ 8 w 1895"/>
                <a:gd name="T71" fmla="*/ 309 h 3236"/>
                <a:gd name="T72" fmla="*/ 2 w 1895"/>
                <a:gd name="T73" fmla="*/ 290 h 3236"/>
                <a:gd name="T74" fmla="*/ 0 w 1895"/>
                <a:gd name="T75" fmla="*/ 269 h 3236"/>
                <a:gd name="T76" fmla="*/ 2 w 1895"/>
                <a:gd name="T77" fmla="*/ 249 h 3236"/>
                <a:gd name="T78" fmla="*/ 8 w 1895"/>
                <a:gd name="T79" fmla="*/ 230 h 3236"/>
                <a:gd name="T80" fmla="*/ 18 w 1895"/>
                <a:gd name="T81" fmla="*/ 211 h 3236"/>
                <a:gd name="T82" fmla="*/ 33 w 1895"/>
                <a:gd name="T83" fmla="*/ 194 h 3236"/>
                <a:gd name="T84" fmla="*/ 196 w 1895"/>
                <a:gd name="T85" fmla="*/ 33 h 3236"/>
                <a:gd name="T86" fmla="*/ 213 w 1895"/>
                <a:gd name="T87" fmla="*/ 19 h 3236"/>
                <a:gd name="T88" fmla="*/ 230 w 1895"/>
                <a:gd name="T89" fmla="*/ 9 h 3236"/>
                <a:gd name="T90" fmla="*/ 249 w 1895"/>
                <a:gd name="T91" fmla="*/ 2 h 3236"/>
                <a:gd name="T92" fmla="*/ 271 w 1895"/>
                <a:gd name="T93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5" h="3236">
                  <a:moveTo>
                    <a:pt x="271" y="0"/>
                  </a:moveTo>
                  <a:lnTo>
                    <a:pt x="291" y="2"/>
                  </a:lnTo>
                  <a:lnTo>
                    <a:pt x="310" y="9"/>
                  </a:lnTo>
                  <a:lnTo>
                    <a:pt x="329" y="19"/>
                  </a:lnTo>
                  <a:lnTo>
                    <a:pt x="346" y="33"/>
                  </a:lnTo>
                  <a:lnTo>
                    <a:pt x="1863" y="1543"/>
                  </a:lnTo>
                  <a:lnTo>
                    <a:pt x="1877" y="1560"/>
                  </a:lnTo>
                  <a:lnTo>
                    <a:pt x="1887" y="1579"/>
                  </a:lnTo>
                  <a:lnTo>
                    <a:pt x="1893" y="1598"/>
                  </a:lnTo>
                  <a:lnTo>
                    <a:pt x="1895" y="1618"/>
                  </a:lnTo>
                  <a:lnTo>
                    <a:pt x="1893" y="1638"/>
                  </a:lnTo>
                  <a:lnTo>
                    <a:pt x="1887" y="1657"/>
                  </a:lnTo>
                  <a:lnTo>
                    <a:pt x="1877" y="1676"/>
                  </a:lnTo>
                  <a:lnTo>
                    <a:pt x="1863" y="1693"/>
                  </a:lnTo>
                  <a:lnTo>
                    <a:pt x="346" y="3203"/>
                  </a:lnTo>
                  <a:lnTo>
                    <a:pt x="329" y="3217"/>
                  </a:lnTo>
                  <a:lnTo>
                    <a:pt x="310" y="3227"/>
                  </a:lnTo>
                  <a:lnTo>
                    <a:pt x="291" y="3234"/>
                  </a:lnTo>
                  <a:lnTo>
                    <a:pt x="271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3" y="3217"/>
                  </a:lnTo>
                  <a:lnTo>
                    <a:pt x="196" y="3203"/>
                  </a:lnTo>
                  <a:lnTo>
                    <a:pt x="33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3" y="2892"/>
                  </a:lnTo>
                  <a:lnTo>
                    <a:pt x="1312" y="1618"/>
                  </a:lnTo>
                  <a:lnTo>
                    <a:pt x="33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3" y="194"/>
                  </a:lnTo>
                  <a:lnTo>
                    <a:pt x="196" y="33"/>
                  </a:lnTo>
                  <a:lnTo>
                    <a:pt x="213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9288463" y="2265363"/>
              <a:ext cx="176212" cy="301625"/>
            </a:xfrm>
            <a:custGeom>
              <a:avLst/>
              <a:gdLst>
                <a:gd name="T0" fmla="*/ 270 w 1894"/>
                <a:gd name="T1" fmla="*/ 0 h 3236"/>
                <a:gd name="T2" fmla="*/ 290 w 1894"/>
                <a:gd name="T3" fmla="*/ 2 h 3236"/>
                <a:gd name="T4" fmla="*/ 309 w 1894"/>
                <a:gd name="T5" fmla="*/ 9 h 3236"/>
                <a:gd name="T6" fmla="*/ 327 w 1894"/>
                <a:gd name="T7" fmla="*/ 19 h 3236"/>
                <a:gd name="T8" fmla="*/ 345 w 1894"/>
                <a:gd name="T9" fmla="*/ 33 h 3236"/>
                <a:gd name="T10" fmla="*/ 1861 w 1894"/>
                <a:gd name="T11" fmla="*/ 1543 h 3236"/>
                <a:gd name="T12" fmla="*/ 1876 w 1894"/>
                <a:gd name="T13" fmla="*/ 1560 h 3236"/>
                <a:gd name="T14" fmla="*/ 1886 w 1894"/>
                <a:gd name="T15" fmla="*/ 1579 h 3236"/>
                <a:gd name="T16" fmla="*/ 1892 w 1894"/>
                <a:gd name="T17" fmla="*/ 1598 h 3236"/>
                <a:gd name="T18" fmla="*/ 1894 w 1894"/>
                <a:gd name="T19" fmla="*/ 1618 h 3236"/>
                <a:gd name="T20" fmla="*/ 1892 w 1894"/>
                <a:gd name="T21" fmla="*/ 1638 h 3236"/>
                <a:gd name="T22" fmla="*/ 1886 w 1894"/>
                <a:gd name="T23" fmla="*/ 1657 h 3236"/>
                <a:gd name="T24" fmla="*/ 1876 w 1894"/>
                <a:gd name="T25" fmla="*/ 1676 h 3236"/>
                <a:gd name="T26" fmla="*/ 1861 w 1894"/>
                <a:gd name="T27" fmla="*/ 1693 h 3236"/>
                <a:gd name="T28" fmla="*/ 345 w 1894"/>
                <a:gd name="T29" fmla="*/ 3203 h 3236"/>
                <a:gd name="T30" fmla="*/ 327 w 1894"/>
                <a:gd name="T31" fmla="*/ 3217 h 3236"/>
                <a:gd name="T32" fmla="*/ 309 w 1894"/>
                <a:gd name="T33" fmla="*/ 3227 h 3236"/>
                <a:gd name="T34" fmla="*/ 290 w 1894"/>
                <a:gd name="T35" fmla="*/ 3234 h 3236"/>
                <a:gd name="T36" fmla="*/ 270 w 1894"/>
                <a:gd name="T37" fmla="*/ 3236 h 3236"/>
                <a:gd name="T38" fmla="*/ 249 w 1894"/>
                <a:gd name="T39" fmla="*/ 3234 h 3236"/>
                <a:gd name="T40" fmla="*/ 230 w 1894"/>
                <a:gd name="T41" fmla="*/ 3227 h 3236"/>
                <a:gd name="T42" fmla="*/ 212 w 1894"/>
                <a:gd name="T43" fmla="*/ 3217 h 3236"/>
                <a:gd name="T44" fmla="*/ 195 w 1894"/>
                <a:gd name="T45" fmla="*/ 3203 h 3236"/>
                <a:gd name="T46" fmla="*/ 32 w 1894"/>
                <a:gd name="T47" fmla="*/ 3041 h 3236"/>
                <a:gd name="T48" fmla="*/ 18 w 1894"/>
                <a:gd name="T49" fmla="*/ 3024 h 3236"/>
                <a:gd name="T50" fmla="*/ 8 w 1894"/>
                <a:gd name="T51" fmla="*/ 3006 h 3236"/>
                <a:gd name="T52" fmla="*/ 2 w 1894"/>
                <a:gd name="T53" fmla="*/ 2987 h 3236"/>
                <a:gd name="T54" fmla="*/ 0 w 1894"/>
                <a:gd name="T55" fmla="*/ 2966 h 3236"/>
                <a:gd name="T56" fmla="*/ 0 w 1894"/>
                <a:gd name="T57" fmla="*/ 2966 h 3236"/>
                <a:gd name="T58" fmla="*/ 2 w 1894"/>
                <a:gd name="T59" fmla="*/ 2946 h 3236"/>
                <a:gd name="T60" fmla="*/ 8 w 1894"/>
                <a:gd name="T61" fmla="*/ 2927 h 3236"/>
                <a:gd name="T62" fmla="*/ 18 w 1894"/>
                <a:gd name="T63" fmla="*/ 2908 h 3236"/>
                <a:gd name="T64" fmla="*/ 32 w 1894"/>
                <a:gd name="T65" fmla="*/ 2892 h 3236"/>
                <a:gd name="T66" fmla="*/ 1311 w 1894"/>
                <a:gd name="T67" fmla="*/ 1618 h 3236"/>
                <a:gd name="T68" fmla="*/ 32 w 1894"/>
                <a:gd name="T69" fmla="*/ 344 h 3236"/>
                <a:gd name="T70" fmla="*/ 18 w 1894"/>
                <a:gd name="T71" fmla="*/ 328 h 3236"/>
                <a:gd name="T72" fmla="*/ 8 w 1894"/>
                <a:gd name="T73" fmla="*/ 309 h 3236"/>
                <a:gd name="T74" fmla="*/ 2 w 1894"/>
                <a:gd name="T75" fmla="*/ 290 h 3236"/>
                <a:gd name="T76" fmla="*/ 0 w 1894"/>
                <a:gd name="T77" fmla="*/ 269 h 3236"/>
                <a:gd name="T78" fmla="*/ 0 w 1894"/>
                <a:gd name="T79" fmla="*/ 269 h 3236"/>
                <a:gd name="T80" fmla="*/ 2 w 1894"/>
                <a:gd name="T81" fmla="*/ 249 h 3236"/>
                <a:gd name="T82" fmla="*/ 8 w 1894"/>
                <a:gd name="T83" fmla="*/ 230 h 3236"/>
                <a:gd name="T84" fmla="*/ 18 w 1894"/>
                <a:gd name="T85" fmla="*/ 211 h 3236"/>
                <a:gd name="T86" fmla="*/ 32 w 1894"/>
                <a:gd name="T87" fmla="*/ 194 h 3236"/>
                <a:gd name="T88" fmla="*/ 195 w 1894"/>
                <a:gd name="T89" fmla="*/ 33 h 3236"/>
                <a:gd name="T90" fmla="*/ 212 w 1894"/>
                <a:gd name="T91" fmla="*/ 19 h 3236"/>
                <a:gd name="T92" fmla="*/ 230 w 1894"/>
                <a:gd name="T93" fmla="*/ 9 h 3236"/>
                <a:gd name="T94" fmla="*/ 249 w 1894"/>
                <a:gd name="T95" fmla="*/ 2 h 3236"/>
                <a:gd name="T96" fmla="*/ 270 w 1894"/>
                <a:gd name="T9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94" h="3236">
                  <a:moveTo>
                    <a:pt x="270" y="0"/>
                  </a:moveTo>
                  <a:lnTo>
                    <a:pt x="290" y="2"/>
                  </a:lnTo>
                  <a:lnTo>
                    <a:pt x="309" y="9"/>
                  </a:lnTo>
                  <a:lnTo>
                    <a:pt x="327" y="19"/>
                  </a:lnTo>
                  <a:lnTo>
                    <a:pt x="345" y="33"/>
                  </a:lnTo>
                  <a:lnTo>
                    <a:pt x="1861" y="1543"/>
                  </a:lnTo>
                  <a:lnTo>
                    <a:pt x="1876" y="1560"/>
                  </a:lnTo>
                  <a:lnTo>
                    <a:pt x="1886" y="1579"/>
                  </a:lnTo>
                  <a:lnTo>
                    <a:pt x="1892" y="1598"/>
                  </a:lnTo>
                  <a:lnTo>
                    <a:pt x="1894" y="1618"/>
                  </a:lnTo>
                  <a:lnTo>
                    <a:pt x="1892" y="1638"/>
                  </a:lnTo>
                  <a:lnTo>
                    <a:pt x="1886" y="1657"/>
                  </a:lnTo>
                  <a:lnTo>
                    <a:pt x="1876" y="1676"/>
                  </a:lnTo>
                  <a:lnTo>
                    <a:pt x="1861" y="1693"/>
                  </a:lnTo>
                  <a:lnTo>
                    <a:pt x="345" y="3203"/>
                  </a:lnTo>
                  <a:lnTo>
                    <a:pt x="327" y="3217"/>
                  </a:lnTo>
                  <a:lnTo>
                    <a:pt x="309" y="3227"/>
                  </a:lnTo>
                  <a:lnTo>
                    <a:pt x="290" y="3234"/>
                  </a:lnTo>
                  <a:lnTo>
                    <a:pt x="270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2" y="3217"/>
                  </a:lnTo>
                  <a:lnTo>
                    <a:pt x="195" y="3203"/>
                  </a:lnTo>
                  <a:lnTo>
                    <a:pt x="32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2" y="2892"/>
                  </a:lnTo>
                  <a:lnTo>
                    <a:pt x="1311" y="1618"/>
                  </a:lnTo>
                  <a:lnTo>
                    <a:pt x="32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2" y="194"/>
                  </a:lnTo>
                  <a:lnTo>
                    <a:pt x="195" y="33"/>
                  </a:lnTo>
                  <a:lnTo>
                    <a:pt x="212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729163" y="3375888"/>
            <a:ext cx="1822417" cy="117686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B6AF9D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Key Element Title Here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This is a sample text. You simply add your own text and description here. This text is fully editable.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r="125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15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Problem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2402036" y="2256186"/>
            <a:ext cx="2000250" cy="2357724"/>
          </a:xfrm>
          <a:prstGeom prst="roundRect">
            <a:avLst>
              <a:gd name="adj" fmla="val 244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350"/>
              <a:t>dfdf</a:t>
            </a:r>
            <a:endParaRPr lang="en-US" sz="1350" dirty="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158411" y="2256186"/>
            <a:ext cx="2000250" cy="2374661"/>
          </a:xfrm>
          <a:prstGeom prst="roundRect">
            <a:avLst>
              <a:gd name="adj" fmla="val 2440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350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4561772" y="2256186"/>
            <a:ext cx="2000250" cy="2357724"/>
          </a:xfrm>
          <a:prstGeom prst="roundRect">
            <a:avLst>
              <a:gd name="adj" fmla="val 1932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350"/>
          </a:p>
        </p:txBody>
      </p:sp>
      <p:sp>
        <p:nvSpPr>
          <p:cNvPr id="22" name="Inhaltsplatzhalter 4"/>
          <p:cNvSpPr txBox="1">
            <a:spLocks/>
          </p:cNvSpPr>
          <p:nvPr/>
        </p:nvSpPr>
        <p:spPr>
          <a:xfrm>
            <a:off x="285750" y="1128812"/>
            <a:ext cx="6276272" cy="404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Ticketing Classification 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3037828" y="1878638"/>
            <a:ext cx="728663" cy="7286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350"/>
          </a:p>
        </p:txBody>
      </p:sp>
      <p:sp>
        <p:nvSpPr>
          <p:cNvPr id="23" name="Inhaltsplatzhalter 4"/>
          <p:cNvSpPr txBox="1">
            <a:spLocks/>
          </p:cNvSpPr>
          <p:nvPr/>
        </p:nvSpPr>
        <p:spPr>
          <a:xfrm>
            <a:off x="2466328" y="2629136"/>
            <a:ext cx="1871662" cy="2046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b="1" dirty="0">
                <a:latin typeface="+mj-lt"/>
              </a:rPr>
              <a:t>A Better Way: </a:t>
            </a: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b="1" dirty="0">
                <a:latin typeface="+mj-lt"/>
              </a:rPr>
              <a:t>Automated Ticketing</a:t>
            </a: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b="1" dirty="0">
                <a:latin typeface="+mj-lt"/>
              </a:rPr>
              <a:t>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900" dirty="0">
                <a:latin typeface="+mj-lt"/>
              </a:rPr>
              <a:t>Find Common Words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900" dirty="0">
                <a:latin typeface="+mj-lt"/>
              </a:rPr>
              <a:t>ML Classifications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900" dirty="0">
                <a:latin typeface="+mj-lt"/>
              </a:rPr>
              <a:t>Automated Creation of Ticket Classification</a:t>
            </a:r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br>
              <a:rPr lang="en-US" sz="900" dirty="0">
                <a:latin typeface="+mj-lt"/>
              </a:rPr>
            </a:br>
            <a:endParaRPr lang="en-US" sz="900" dirty="0">
              <a:latin typeface="+mj-lt"/>
            </a:endParaRPr>
          </a:p>
        </p:txBody>
      </p:sp>
      <p:sp>
        <p:nvSpPr>
          <p:cNvPr id="24" name="Freeform 6"/>
          <p:cNvSpPr>
            <a:spLocks noEditPoints="1"/>
          </p:cNvSpPr>
          <p:nvPr/>
        </p:nvSpPr>
        <p:spPr bwMode="auto">
          <a:xfrm flipH="1">
            <a:off x="3191634" y="2059593"/>
            <a:ext cx="421053" cy="370871"/>
          </a:xfrm>
          <a:custGeom>
            <a:avLst/>
            <a:gdLst>
              <a:gd name="T0" fmla="*/ 2120 w 3986"/>
              <a:gd name="T1" fmla="*/ 444 h 3956"/>
              <a:gd name="T2" fmla="*/ 1803 w 3986"/>
              <a:gd name="T3" fmla="*/ 559 h 3956"/>
              <a:gd name="T4" fmla="*/ 1524 w 3986"/>
              <a:gd name="T5" fmla="*/ 765 h 3956"/>
              <a:gd name="T6" fmla="*/ 1316 w 3986"/>
              <a:gd name="T7" fmla="*/ 1043 h 3956"/>
              <a:gd name="T8" fmla="*/ 1200 w 3986"/>
              <a:gd name="T9" fmla="*/ 1358 h 3956"/>
              <a:gd name="T10" fmla="*/ 1177 w 3986"/>
              <a:gd name="T11" fmla="*/ 1688 h 3956"/>
              <a:gd name="T12" fmla="*/ 1246 w 3986"/>
              <a:gd name="T13" fmla="*/ 2012 h 3956"/>
              <a:gd name="T14" fmla="*/ 1408 w 3986"/>
              <a:gd name="T15" fmla="*/ 2311 h 3956"/>
              <a:gd name="T16" fmla="*/ 1658 w 3986"/>
              <a:gd name="T17" fmla="*/ 2558 h 3956"/>
              <a:gd name="T18" fmla="*/ 1959 w 3986"/>
              <a:gd name="T19" fmla="*/ 2719 h 3956"/>
              <a:gd name="T20" fmla="*/ 2286 w 3986"/>
              <a:gd name="T21" fmla="*/ 2787 h 3956"/>
              <a:gd name="T22" fmla="*/ 2618 w 3986"/>
              <a:gd name="T23" fmla="*/ 2765 h 3956"/>
              <a:gd name="T24" fmla="*/ 2934 w 3986"/>
              <a:gd name="T25" fmla="*/ 2650 h 3956"/>
              <a:gd name="T26" fmla="*/ 3214 w 3986"/>
              <a:gd name="T27" fmla="*/ 2443 h 3956"/>
              <a:gd name="T28" fmla="*/ 3422 w 3986"/>
              <a:gd name="T29" fmla="*/ 2166 h 3956"/>
              <a:gd name="T30" fmla="*/ 3538 w 3986"/>
              <a:gd name="T31" fmla="*/ 1852 h 3956"/>
              <a:gd name="T32" fmla="*/ 3561 w 3986"/>
              <a:gd name="T33" fmla="*/ 1522 h 3956"/>
              <a:gd name="T34" fmla="*/ 3491 w 3986"/>
              <a:gd name="T35" fmla="*/ 1197 h 3956"/>
              <a:gd name="T36" fmla="*/ 3330 w 3986"/>
              <a:gd name="T37" fmla="*/ 898 h 3956"/>
              <a:gd name="T38" fmla="*/ 3080 w 3986"/>
              <a:gd name="T39" fmla="*/ 651 h 3956"/>
              <a:gd name="T40" fmla="*/ 2780 w 3986"/>
              <a:gd name="T41" fmla="*/ 490 h 3956"/>
              <a:gd name="T42" fmla="*/ 2453 w 3986"/>
              <a:gd name="T43" fmla="*/ 421 h 3956"/>
              <a:gd name="T44" fmla="*/ 2560 w 3986"/>
              <a:gd name="T45" fmla="*/ 11 h 3956"/>
              <a:gd name="T46" fmla="*/ 2933 w 3986"/>
              <a:gd name="T47" fmla="*/ 100 h 3956"/>
              <a:gd name="T48" fmla="*/ 3280 w 3986"/>
              <a:gd name="T49" fmla="*/ 278 h 3956"/>
              <a:gd name="T50" fmla="*/ 3583 w 3986"/>
              <a:gd name="T51" fmla="*/ 543 h 3956"/>
              <a:gd name="T52" fmla="*/ 3806 w 3986"/>
              <a:gd name="T53" fmla="*/ 868 h 3956"/>
              <a:gd name="T54" fmla="*/ 3941 w 3986"/>
              <a:gd name="T55" fmla="*/ 1228 h 3956"/>
              <a:gd name="T56" fmla="*/ 3986 w 3986"/>
              <a:gd name="T57" fmla="*/ 1604 h 3956"/>
              <a:gd name="T58" fmla="*/ 3941 w 3986"/>
              <a:gd name="T59" fmla="*/ 1981 h 3956"/>
              <a:gd name="T60" fmla="*/ 3806 w 3986"/>
              <a:gd name="T61" fmla="*/ 2341 h 3956"/>
              <a:gd name="T62" fmla="*/ 3583 w 3986"/>
              <a:gd name="T63" fmla="*/ 2667 h 3956"/>
              <a:gd name="T64" fmla="*/ 3269 w 3986"/>
              <a:gd name="T65" fmla="*/ 2941 h 3956"/>
              <a:gd name="T66" fmla="*/ 2906 w 3986"/>
              <a:gd name="T67" fmla="*/ 3121 h 3956"/>
              <a:gd name="T68" fmla="*/ 2520 w 3986"/>
              <a:gd name="T69" fmla="*/ 3204 h 3956"/>
              <a:gd name="T70" fmla="*/ 2126 w 3986"/>
              <a:gd name="T71" fmla="*/ 3188 h 3956"/>
              <a:gd name="T72" fmla="*/ 1743 w 3986"/>
              <a:gd name="T73" fmla="*/ 3075 h 3956"/>
              <a:gd name="T74" fmla="*/ 1550 w 3986"/>
              <a:gd name="T75" fmla="*/ 2977 h 3956"/>
              <a:gd name="T76" fmla="*/ 1495 w 3986"/>
              <a:gd name="T77" fmla="*/ 2981 h 3956"/>
              <a:gd name="T78" fmla="*/ 574 w 3986"/>
              <a:gd name="T79" fmla="*/ 3876 h 3956"/>
              <a:gd name="T80" fmla="*/ 400 w 3986"/>
              <a:gd name="T81" fmla="*/ 3951 h 3956"/>
              <a:gd name="T82" fmla="*/ 227 w 3986"/>
              <a:gd name="T83" fmla="*/ 3939 h 3956"/>
              <a:gd name="T84" fmla="*/ 90 w 3986"/>
              <a:gd name="T85" fmla="*/ 3843 h 3956"/>
              <a:gd name="T86" fmla="*/ 6 w 3986"/>
              <a:gd name="T87" fmla="*/ 3689 h 3956"/>
              <a:gd name="T88" fmla="*/ 17 w 3986"/>
              <a:gd name="T89" fmla="*/ 3515 h 3956"/>
              <a:gd name="T90" fmla="*/ 112 w 3986"/>
              <a:gd name="T91" fmla="*/ 3345 h 3956"/>
              <a:gd name="T92" fmla="*/ 168 w 3986"/>
              <a:gd name="T93" fmla="*/ 3287 h 3956"/>
              <a:gd name="T94" fmla="*/ 247 w 3986"/>
              <a:gd name="T95" fmla="*/ 3208 h 3956"/>
              <a:gd name="T96" fmla="*/ 371 w 3986"/>
              <a:gd name="T97" fmla="*/ 3084 h 3956"/>
              <a:gd name="T98" fmla="*/ 522 w 3986"/>
              <a:gd name="T99" fmla="*/ 2935 h 3956"/>
              <a:gd name="T100" fmla="*/ 680 w 3986"/>
              <a:gd name="T101" fmla="*/ 2778 h 3956"/>
              <a:gd name="T102" fmla="*/ 828 w 3986"/>
              <a:gd name="T103" fmla="*/ 2631 h 3956"/>
              <a:gd name="T104" fmla="*/ 949 w 3986"/>
              <a:gd name="T105" fmla="*/ 2511 h 3956"/>
              <a:gd name="T106" fmla="*/ 991 w 3986"/>
              <a:gd name="T107" fmla="*/ 2441 h 3956"/>
              <a:gd name="T108" fmla="*/ 983 w 3986"/>
              <a:gd name="T109" fmla="*/ 2407 h 3956"/>
              <a:gd name="T110" fmla="*/ 818 w 3986"/>
              <a:gd name="T111" fmla="*/ 2039 h 3956"/>
              <a:gd name="T112" fmla="*/ 754 w 3986"/>
              <a:gd name="T113" fmla="*/ 1650 h 3956"/>
              <a:gd name="T114" fmla="*/ 788 w 3986"/>
              <a:gd name="T115" fmla="*/ 1260 h 3956"/>
              <a:gd name="T116" fmla="*/ 921 w 3986"/>
              <a:gd name="T117" fmla="*/ 887 h 3956"/>
              <a:gd name="T118" fmla="*/ 1152 w 3986"/>
              <a:gd name="T119" fmla="*/ 547 h 3956"/>
              <a:gd name="T120" fmla="*/ 1458 w 3986"/>
              <a:gd name="T121" fmla="*/ 278 h 3956"/>
              <a:gd name="T122" fmla="*/ 1806 w 3986"/>
              <a:gd name="T123" fmla="*/ 100 h 3956"/>
              <a:gd name="T124" fmla="*/ 2178 w 3986"/>
              <a:gd name="T125" fmla="*/ 11 h 3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86" h="3956">
                <a:moveTo>
                  <a:pt x="2369" y="419"/>
                </a:moveTo>
                <a:lnTo>
                  <a:pt x="2286" y="421"/>
                </a:lnTo>
                <a:lnTo>
                  <a:pt x="2202" y="430"/>
                </a:lnTo>
                <a:lnTo>
                  <a:pt x="2120" y="444"/>
                </a:lnTo>
                <a:lnTo>
                  <a:pt x="2038" y="465"/>
                </a:lnTo>
                <a:lnTo>
                  <a:pt x="1959" y="490"/>
                </a:lnTo>
                <a:lnTo>
                  <a:pt x="1880" y="521"/>
                </a:lnTo>
                <a:lnTo>
                  <a:pt x="1803" y="559"/>
                </a:lnTo>
                <a:lnTo>
                  <a:pt x="1729" y="602"/>
                </a:lnTo>
                <a:lnTo>
                  <a:pt x="1658" y="651"/>
                </a:lnTo>
                <a:lnTo>
                  <a:pt x="1589" y="705"/>
                </a:lnTo>
                <a:lnTo>
                  <a:pt x="1524" y="765"/>
                </a:lnTo>
                <a:lnTo>
                  <a:pt x="1463" y="830"/>
                </a:lnTo>
                <a:lnTo>
                  <a:pt x="1408" y="898"/>
                </a:lnTo>
                <a:lnTo>
                  <a:pt x="1360" y="969"/>
                </a:lnTo>
                <a:lnTo>
                  <a:pt x="1316" y="1043"/>
                </a:lnTo>
                <a:lnTo>
                  <a:pt x="1278" y="1119"/>
                </a:lnTo>
                <a:lnTo>
                  <a:pt x="1246" y="1197"/>
                </a:lnTo>
                <a:lnTo>
                  <a:pt x="1221" y="1277"/>
                </a:lnTo>
                <a:lnTo>
                  <a:pt x="1200" y="1358"/>
                </a:lnTo>
                <a:lnTo>
                  <a:pt x="1186" y="1439"/>
                </a:lnTo>
                <a:lnTo>
                  <a:pt x="1177" y="1522"/>
                </a:lnTo>
                <a:lnTo>
                  <a:pt x="1175" y="1604"/>
                </a:lnTo>
                <a:lnTo>
                  <a:pt x="1177" y="1688"/>
                </a:lnTo>
                <a:lnTo>
                  <a:pt x="1186" y="1770"/>
                </a:lnTo>
                <a:lnTo>
                  <a:pt x="1200" y="1852"/>
                </a:lnTo>
                <a:lnTo>
                  <a:pt x="1221" y="1933"/>
                </a:lnTo>
                <a:lnTo>
                  <a:pt x="1246" y="2012"/>
                </a:lnTo>
                <a:lnTo>
                  <a:pt x="1278" y="2090"/>
                </a:lnTo>
                <a:lnTo>
                  <a:pt x="1316" y="2166"/>
                </a:lnTo>
                <a:lnTo>
                  <a:pt x="1360" y="2239"/>
                </a:lnTo>
                <a:lnTo>
                  <a:pt x="1408" y="2311"/>
                </a:lnTo>
                <a:lnTo>
                  <a:pt x="1463" y="2379"/>
                </a:lnTo>
                <a:lnTo>
                  <a:pt x="1524" y="2443"/>
                </a:lnTo>
                <a:lnTo>
                  <a:pt x="1589" y="2504"/>
                </a:lnTo>
                <a:lnTo>
                  <a:pt x="1658" y="2558"/>
                </a:lnTo>
                <a:lnTo>
                  <a:pt x="1729" y="2608"/>
                </a:lnTo>
                <a:lnTo>
                  <a:pt x="1803" y="2650"/>
                </a:lnTo>
                <a:lnTo>
                  <a:pt x="1880" y="2687"/>
                </a:lnTo>
                <a:lnTo>
                  <a:pt x="1959" y="2719"/>
                </a:lnTo>
                <a:lnTo>
                  <a:pt x="2038" y="2745"/>
                </a:lnTo>
                <a:lnTo>
                  <a:pt x="2120" y="2765"/>
                </a:lnTo>
                <a:lnTo>
                  <a:pt x="2202" y="2779"/>
                </a:lnTo>
                <a:lnTo>
                  <a:pt x="2286" y="2787"/>
                </a:lnTo>
                <a:lnTo>
                  <a:pt x="2369" y="2791"/>
                </a:lnTo>
                <a:lnTo>
                  <a:pt x="2453" y="2787"/>
                </a:lnTo>
                <a:lnTo>
                  <a:pt x="2536" y="2779"/>
                </a:lnTo>
                <a:lnTo>
                  <a:pt x="2618" y="2765"/>
                </a:lnTo>
                <a:lnTo>
                  <a:pt x="2700" y="2745"/>
                </a:lnTo>
                <a:lnTo>
                  <a:pt x="2780" y="2719"/>
                </a:lnTo>
                <a:lnTo>
                  <a:pt x="2858" y="2687"/>
                </a:lnTo>
                <a:lnTo>
                  <a:pt x="2934" y="2650"/>
                </a:lnTo>
                <a:lnTo>
                  <a:pt x="3009" y="2608"/>
                </a:lnTo>
                <a:lnTo>
                  <a:pt x="3080" y="2558"/>
                </a:lnTo>
                <a:lnTo>
                  <a:pt x="3148" y="2504"/>
                </a:lnTo>
                <a:lnTo>
                  <a:pt x="3214" y="2443"/>
                </a:lnTo>
                <a:lnTo>
                  <a:pt x="3275" y="2379"/>
                </a:lnTo>
                <a:lnTo>
                  <a:pt x="3330" y="2311"/>
                </a:lnTo>
                <a:lnTo>
                  <a:pt x="3378" y="2239"/>
                </a:lnTo>
                <a:lnTo>
                  <a:pt x="3422" y="2166"/>
                </a:lnTo>
                <a:lnTo>
                  <a:pt x="3460" y="2090"/>
                </a:lnTo>
                <a:lnTo>
                  <a:pt x="3491" y="2012"/>
                </a:lnTo>
                <a:lnTo>
                  <a:pt x="3517" y="1933"/>
                </a:lnTo>
                <a:lnTo>
                  <a:pt x="3538" y="1852"/>
                </a:lnTo>
                <a:lnTo>
                  <a:pt x="3552" y="1770"/>
                </a:lnTo>
                <a:lnTo>
                  <a:pt x="3561" y="1688"/>
                </a:lnTo>
                <a:lnTo>
                  <a:pt x="3563" y="1604"/>
                </a:lnTo>
                <a:lnTo>
                  <a:pt x="3561" y="1522"/>
                </a:lnTo>
                <a:lnTo>
                  <a:pt x="3552" y="1439"/>
                </a:lnTo>
                <a:lnTo>
                  <a:pt x="3538" y="1358"/>
                </a:lnTo>
                <a:lnTo>
                  <a:pt x="3517" y="1277"/>
                </a:lnTo>
                <a:lnTo>
                  <a:pt x="3491" y="1197"/>
                </a:lnTo>
                <a:lnTo>
                  <a:pt x="3460" y="1119"/>
                </a:lnTo>
                <a:lnTo>
                  <a:pt x="3422" y="1043"/>
                </a:lnTo>
                <a:lnTo>
                  <a:pt x="3378" y="969"/>
                </a:lnTo>
                <a:lnTo>
                  <a:pt x="3330" y="898"/>
                </a:lnTo>
                <a:lnTo>
                  <a:pt x="3275" y="830"/>
                </a:lnTo>
                <a:lnTo>
                  <a:pt x="3214" y="765"/>
                </a:lnTo>
                <a:lnTo>
                  <a:pt x="3148" y="705"/>
                </a:lnTo>
                <a:lnTo>
                  <a:pt x="3080" y="651"/>
                </a:lnTo>
                <a:lnTo>
                  <a:pt x="3009" y="602"/>
                </a:lnTo>
                <a:lnTo>
                  <a:pt x="2934" y="559"/>
                </a:lnTo>
                <a:lnTo>
                  <a:pt x="2858" y="521"/>
                </a:lnTo>
                <a:lnTo>
                  <a:pt x="2780" y="490"/>
                </a:lnTo>
                <a:lnTo>
                  <a:pt x="2700" y="465"/>
                </a:lnTo>
                <a:lnTo>
                  <a:pt x="2618" y="444"/>
                </a:lnTo>
                <a:lnTo>
                  <a:pt x="2536" y="430"/>
                </a:lnTo>
                <a:lnTo>
                  <a:pt x="2453" y="421"/>
                </a:lnTo>
                <a:lnTo>
                  <a:pt x="2369" y="419"/>
                </a:lnTo>
                <a:close/>
                <a:moveTo>
                  <a:pt x="2369" y="0"/>
                </a:moveTo>
                <a:lnTo>
                  <a:pt x="2465" y="2"/>
                </a:lnTo>
                <a:lnTo>
                  <a:pt x="2560" y="11"/>
                </a:lnTo>
                <a:lnTo>
                  <a:pt x="2655" y="24"/>
                </a:lnTo>
                <a:lnTo>
                  <a:pt x="2748" y="45"/>
                </a:lnTo>
                <a:lnTo>
                  <a:pt x="2842" y="69"/>
                </a:lnTo>
                <a:lnTo>
                  <a:pt x="2933" y="100"/>
                </a:lnTo>
                <a:lnTo>
                  <a:pt x="3023" y="136"/>
                </a:lnTo>
                <a:lnTo>
                  <a:pt x="3111" y="177"/>
                </a:lnTo>
                <a:lnTo>
                  <a:pt x="3197" y="224"/>
                </a:lnTo>
                <a:lnTo>
                  <a:pt x="3280" y="278"/>
                </a:lnTo>
                <a:lnTo>
                  <a:pt x="3360" y="335"/>
                </a:lnTo>
                <a:lnTo>
                  <a:pt x="3438" y="399"/>
                </a:lnTo>
                <a:lnTo>
                  <a:pt x="3513" y="469"/>
                </a:lnTo>
                <a:lnTo>
                  <a:pt x="3583" y="543"/>
                </a:lnTo>
                <a:lnTo>
                  <a:pt x="3647" y="620"/>
                </a:lnTo>
                <a:lnTo>
                  <a:pt x="3705" y="700"/>
                </a:lnTo>
                <a:lnTo>
                  <a:pt x="3759" y="783"/>
                </a:lnTo>
                <a:lnTo>
                  <a:pt x="3806" y="868"/>
                </a:lnTo>
                <a:lnTo>
                  <a:pt x="3849" y="956"/>
                </a:lnTo>
                <a:lnTo>
                  <a:pt x="3885" y="1045"/>
                </a:lnTo>
                <a:lnTo>
                  <a:pt x="3916" y="1136"/>
                </a:lnTo>
                <a:lnTo>
                  <a:pt x="3941" y="1228"/>
                </a:lnTo>
                <a:lnTo>
                  <a:pt x="3961" y="1321"/>
                </a:lnTo>
                <a:lnTo>
                  <a:pt x="3974" y="1415"/>
                </a:lnTo>
                <a:lnTo>
                  <a:pt x="3983" y="1510"/>
                </a:lnTo>
                <a:lnTo>
                  <a:pt x="3986" y="1604"/>
                </a:lnTo>
                <a:lnTo>
                  <a:pt x="3983" y="1700"/>
                </a:lnTo>
                <a:lnTo>
                  <a:pt x="3974" y="1794"/>
                </a:lnTo>
                <a:lnTo>
                  <a:pt x="3961" y="1888"/>
                </a:lnTo>
                <a:lnTo>
                  <a:pt x="3941" y="1981"/>
                </a:lnTo>
                <a:lnTo>
                  <a:pt x="3916" y="2074"/>
                </a:lnTo>
                <a:lnTo>
                  <a:pt x="3885" y="2165"/>
                </a:lnTo>
                <a:lnTo>
                  <a:pt x="3849" y="2254"/>
                </a:lnTo>
                <a:lnTo>
                  <a:pt x="3806" y="2341"/>
                </a:lnTo>
                <a:lnTo>
                  <a:pt x="3759" y="2426"/>
                </a:lnTo>
                <a:lnTo>
                  <a:pt x="3705" y="2509"/>
                </a:lnTo>
                <a:lnTo>
                  <a:pt x="3647" y="2589"/>
                </a:lnTo>
                <a:lnTo>
                  <a:pt x="3583" y="2667"/>
                </a:lnTo>
                <a:lnTo>
                  <a:pt x="3513" y="2740"/>
                </a:lnTo>
                <a:lnTo>
                  <a:pt x="3434" y="2813"/>
                </a:lnTo>
                <a:lnTo>
                  <a:pt x="3353" y="2879"/>
                </a:lnTo>
                <a:lnTo>
                  <a:pt x="3269" y="2941"/>
                </a:lnTo>
                <a:lnTo>
                  <a:pt x="3181" y="2995"/>
                </a:lnTo>
                <a:lnTo>
                  <a:pt x="3092" y="3043"/>
                </a:lnTo>
                <a:lnTo>
                  <a:pt x="3000" y="3086"/>
                </a:lnTo>
                <a:lnTo>
                  <a:pt x="2906" y="3121"/>
                </a:lnTo>
                <a:lnTo>
                  <a:pt x="2812" y="3151"/>
                </a:lnTo>
                <a:lnTo>
                  <a:pt x="2715" y="3175"/>
                </a:lnTo>
                <a:lnTo>
                  <a:pt x="2618" y="3192"/>
                </a:lnTo>
                <a:lnTo>
                  <a:pt x="2520" y="3204"/>
                </a:lnTo>
                <a:lnTo>
                  <a:pt x="2421" y="3209"/>
                </a:lnTo>
                <a:lnTo>
                  <a:pt x="2323" y="3209"/>
                </a:lnTo>
                <a:lnTo>
                  <a:pt x="2224" y="3202"/>
                </a:lnTo>
                <a:lnTo>
                  <a:pt x="2126" y="3188"/>
                </a:lnTo>
                <a:lnTo>
                  <a:pt x="2028" y="3169"/>
                </a:lnTo>
                <a:lnTo>
                  <a:pt x="1932" y="3144"/>
                </a:lnTo>
                <a:lnTo>
                  <a:pt x="1836" y="3112"/>
                </a:lnTo>
                <a:lnTo>
                  <a:pt x="1743" y="3075"/>
                </a:lnTo>
                <a:lnTo>
                  <a:pt x="1650" y="3031"/>
                </a:lnTo>
                <a:lnTo>
                  <a:pt x="1560" y="2982"/>
                </a:lnTo>
                <a:lnTo>
                  <a:pt x="1558" y="2981"/>
                </a:lnTo>
                <a:lnTo>
                  <a:pt x="1550" y="2977"/>
                </a:lnTo>
                <a:lnTo>
                  <a:pt x="1540" y="2975"/>
                </a:lnTo>
                <a:lnTo>
                  <a:pt x="1526" y="2972"/>
                </a:lnTo>
                <a:lnTo>
                  <a:pt x="1510" y="2975"/>
                </a:lnTo>
                <a:lnTo>
                  <a:pt x="1495" y="2981"/>
                </a:lnTo>
                <a:lnTo>
                  <a:pt x="1478" y="2993"/>
                </a:lnTo>
                <a:lnTo>
                  <a:pt x="654" y="3810"/>
                </a:lnTo>
                <a:lnTo>
                  <a:pt x="615" y="3846"/>
                </a:lnTo>
                <a:lnTo>
                  <a:pt x="574" y="3876"/>
                </a:lnTo>
                <a:lnTo>
                  <a:pt x="533" y="3903"/>
                </a:lnTo>
                <a:lnTo>
                  <a:pt x="489" y="3924"/>
                </a:lnTo>
                <a:lnTo>
                  <a:pt x="444" y="3940"/>
                </a:lnTo>
                <a:lnTo>
                  <a:pt x="400" y="3951"/>
                </a:lnTo>
                <a:lnTo>
                  <a:pt x="355" y="3956"/>
                </a:lnTo>
                <a:lnTo>
                  <a:pt x="311" y="3956"/>
                </a:lnTo>
                <a:lnTo>
                  <a:pt x="269" y="3950"/>
                </a:lnTo>
                <a:lnTo>
                  <a:pt x="227" y="3939"/>
                </a:lnTo>
                <a:lnTo>
                  <a:pt x="187" y="3921"/>
                </a:lnTo>
                <a:lnTo>
                  <a:pt x="150" y="3898"/>
                </a:lnTo>
                <a:lnTo>
                  <a:pt x="114" y="3868"/>
                </a:lnTo>
                <a:lnTo>
                  <a:pt x="90" y="3843"/>
                </a:lnTo>
                <a:lnTo>
                  <a:pt x="60" y="3808"/>
                </a:lnTo>
                <a:lnTo>
                  <a:pt x="35" y="3770"/>
                </a:lnTo>
                <a:lnTo>
                  <a:pt x="17" y="3732"/>
                </a:lnTo>
                <a:lnTo>
                  <a:pt x="6" y="3689"/>
                </a:lnTo>
                <a:lnTo>
                  <a:pt x="0" y="3647"/>
                </a:lnTo>
                <a:lnTo>
                  <a:pt x="0" y="3604"/>
                </a:lnTo>
                <a:lnTo>
                  <a:pt x="6" y="3560"/>
                </a:lnTo>
                <a:lnTo>
                  <a:pt x="17" y="3515"/>
                </a:lnTo>
                <a:lnTo>
                  <a:pt x="33" y="3472"/>
                </a:lnTo>
                <a:lnTo>
                  <a:pt x="55" y="3429"/>
                </a:lnTo>
                <a:lnTo>
                  <a:pt x="80" y="3386"/>
                </a:lnTo>
                <a:lnTo>
                  <a:pt x="112" y="3345"/>
                </a:lnTo>
                <a:lnTo>
                  <a:pt x="147" y="3307"/>
                </a:lnTo>
                <a:lnTo>
                  <a:pt x="150" y="3304"/>
                </a:lnTo>
                <a:lnTo>
                  <a:pt x="157" y="3298"/>
                </a:lnTo>
                <a:lnTo>
                  <a:pt x="168" y="3287"/>
                </a:lnTo>
                <a:lnTo>
                  <a:pt x="182" y="3273"/>
                </a:lnTo>
                <a:lnTo>
                  <a:pt x="201" y="3253"/>
                </a:lnTo>
                <a:lnTo>
                  <a:pt x="223" y="3233"/>
                </a:lnTo>
                <a:lnTo>
                  <a:pt x="247" y="3208"/>
                </a:lnTo>
                <a:lnTo>
                  <a:pt x="275" y="3180"/>
                </a:lnTo>
                <a:lnTo>
                  <a:pt x="305" y="3151"/>
                </a:lnTo>
                <a:lnTo>
                  <a:pt x="337" y="3118"/>
                </a:lnTo>
                <a:lnTo>
                  <a:pt x="371" y="3084"/>
                </a:lnTo>
                <a:lnTo>
                  <a:pt x="407" y="3049"/>
                </a:lnTo>
                <a:lnTo>
                  <a:pt x="444" y="3012"/>
                </a:lnTo>
                <a:lnTo>
                  <a:pt x="483" y="2975"/>
                </a:lnTo>
                <a:lnTo>
                  <a:pt x="522" y="2935"/>
                </a:lnTo>
                <a:lnTo>
                  <a:pt x="562" y="2896"/>
                </a:lnTo>
                <a:lnTo>
                  <a:pt x="601" y="2856"/>
                </a:lnTo>
                <a:lnTo>
                  <a:pt x="641" y="2818"/>
                </a:lnTo>
                <a:lnTo>
                  <a:pt x="680" y="2778"/>
                </a:lnTo>
                <a:lnTo>
                  <a:pt x="719" y="2739"/>
                </a:lnTo>
                <a:lnTo>
                  <a:pt x="756" y="2702"/>
                </a:lnTo>
                <a:lnTo>
                  <a:pt x="793" y="2666"/>
                </a:lnTo>
                <a:lnTo>
                  <a:pt x="828" y="2631"/>
                </a:lnTo>
                <a:lnTo>
                  <a:pt x="862" y="2598"/>
                </a:lnTo>
                <a:lnTo>
                  <a:pt x="894" y="2567"/>
                </a:lnTo>
                <a:lnTo>
                  <a:pt x="923" y="2538"/>
                </a:lnTo>
                <a:lnTo>
                  <a:pt x="949" y="2511"/>
                </a:lnTo>
                <a:lnTo>
                  <a:pt x="973" y="2488"/>
                </a:lnTo>
                <a:lnTo>
                  <a:pt x="985" y="2472"/>
                </a:lnTo>
                <a:lnTo>
                  <a:pt x="990" y="2455"/>
                </a:lnTo>
                <a:lnTo>
                  <a:pt x="991" y="2441"/>
                </a:lnTo>
                <a:lnTo>
                  <a:pt x="990" y="2428"/>
                </a:lnTo>
                <a:lnTo>
                  <a:pt x="986" y="2417"/>
                </a:lnTo>
                <a:lnTo>
                  <a:pt x="984" y="2410"/>
                </a:lnTo>
                <a:lnTo>
                  <a:pt x="983" y="2407"/>
                </a:lnTo>
                <a:lnTo>
                  <a:pt x="932" y="2318"/>
                </a:lnTo>
                <a:lnTo>
                  <a:pt x="888" y="2226"/>
                </a:lnTo>
                <a:lnTo>
                  <a:pt x="850" y="2133"/>
                </a:lnTo>
                <a:lnTo>
                  <a:pt x="818" y="2039"/>
                </a:lnTo>
                <a:lnTo>
                  <a:pt x="793" y="1942"/>
                </a:lnTo>
                <a:lnTo>
                  <a:pt x="773" y="1846"/>
                </a:lnTo>
                <a:lnTo>
                  <a:pt x="760" y="1749"/>
                </a:lnTo>
                <a:lnTo>
                  <a:pt x="754" y="1650"/>
                </a:lnTo>
                <a:lnTo>
                  <a:pt x="753" y="1552"/>
                </a:lnTo>
                <a:lnTo>
                  <a:pt x="758" y="1455"/>
                </a:lnTo>
                <a:lnTo>
                  <a:pt x="770" y="1357"/>
                </a:lnTo>
                <a:lnTo>
                  <a:pt x="788" y="1260"/>
                </a:lnTo>
                <a:lnTo>
                  <a:pt x="811" y="1165"/>
                </a:lnTo>
                <a:lnTo>
                  <a:pt x="842" y="1071"/>
                </a:lnTo>
                <a:lnTo>
                  <a:pt x="878" y="978"/>
                </a:lnTo>
                <a:lnTo>
                  <a:pt x="921" y="887"/>
                </a:lnTo>
                <a:lnTo>
                  <a:pt x="969" y="798"/>
                </a:lnTo>
                <a:lnTo>
                  <a:pt x="1024" y="711"/>
                </a:lnTo>
                <a:lnTo>
                  <a:pt x="1085" y="628"/>
                </a:lnTo>
                <a:lnTo>
                  <a:pt x="1152" y="547"/>
                </a:lnTo>
                <a:lnTo>
                  <a:pt x="1226" y="469"/>
                </a:lnTo>
                <a:lnTo>
                  <a:pt x="1300" y="399"/>
                </a:lnTo>
                <a:lnTo>
                  <a:pt x="1378" y="335"/>
                </a:lnTo>
                <a:lnTo>
                  <a:pt x="1458" y="278"/>
                </a:lnTo>
                <a:lnTo>
                  <a:pt x="1542" y="224"/>
                </a:lnTo>
                <a:lnTo>
                  <a:pt x="1627" y="177"/>
                </a:lnTo>
                <a:lnTo>
                  <a:pt x="1716" y="136"/>
                </a:lnTo>
                <a:lnTo>
                  <a:pt x="1806" y="100"/>
                </a:lnTo>
                <a:lnTo>
                  <a:pt x="1897" y="69"/>
                </a:lnTo>
                <a:lnTo>
                  <a:pt x="1989" y="45"/>
                </a:lnTo>
                <a:lnTo>
                  <a:pt x="2083" y="24"/>
                </a:lnTo>
                <a:lnTo>
                  <a:pt x="2178" y="11"/>
                </a:lnTo>
                <a:lnTo>
                  <a:pt x="2274" y="2"/>
                </a:lnTo>
                <a:lnTo>
                  <a:pt x="236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5" name="Oval 24"/>
          <p:cNvSpPr/>
          <p:nvPr/>
        </p:nvSpPr>
        <p:spPr bwMode="auto">
          <a:xfrm>
            <a:off x="786098" y="1921632"/>
            <a:ext cx="728663" cy="7286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 bwMode="auto">
          <a:xfrm>
            <a:off x="5197567" y="1863090"/>
            <a:ext cx="728663" cy="728663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350"/>
          </a:p>
        </p:txBody>
      </p:sp>
      <p:sp>
        <p:nvSpPr>
          <p:cNvPr id="32" name="Inhaltsplatzhalter 4"/>
          <p:cNvSpPr txBox="1">
            <a:spLocks/>
          </p:cNvSpPr>
          <p:nvPr/>
        </p:nvSpPr>
        <p:spPr>
          <a:xfrm>
            <a:off x="4626068" y="2633358"/>
            <a:ext cx="1871662" cy="18825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b="1" dirty="0">
                <a:latin typeface="+mj-lt"/>
              </a:rPr>
              <a:t>Selling the Idea</a:t>
            </a:r>
            <a:br>
              <a:rPr lang="en-US" sz="900" dirty="0">
                <a:latin typeface="+mj-lt"/>
              </a:rPr>
            </a:br>
            <a:r>
              <a:rPr lang="en-US" sz="900" dirty="0">
                <a:latin typeface="+mj-lt"/>
              </a:rPr>
              <a:t>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900" dirty="0">
                <a:latin typeface="+mj-lt"/>
              </a:rPr>
              <a:t>Idea Requires Leadership Buy-in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900" dirty="0">
                <a:latin typeface="+mj-lt"/>
              </a:rPr>
              <a:t>Senior Leaders Typically not Data Scientists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900" dirty="0">
                <a:latin typeface="+mj-lt"/>
              </a:rPr>
              <a:t>Visualization Tool to sell Data Science Concepts to Senior Leaders 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955520" y="2151540"/>
            <a:ext cx="406032" cy="319088"/>
            <a:chOff x="-650875" y="1612900"/>
            <a:chExt cx="1482725" cy="1165226"/>
          </a:xfrm>
          <a:solidFill>
            <a:schemeClr val="bg1"/>
          </a:solidFill>
        </p:grpSpPr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-650875" y="1612900"/>
              <a:ext cx="1165225" cy="952500"/>
            </a:xfrm>
            <a:custGeom>
              <a:avLst/>
              <a:gdLst>
                <a:gd name="T0" fmla="*/ 1160 w 2936"/>
                <a:gd name="T1" fmla="*/ 294 h 2402"/>
                <a:gd name="T2" fmla="*/ 795 w 2936"/>
                <a:gd name="T3" fmla="*/ 407 h 2402"/>
                <a:gd name="T4" fmla="*/ 533 w 2936"/>
                <a:gd name="T5" fmla="*/ 569 h 2402"/>
                <a:gd name="T6" fmla="*/ 351 w 2936"/>
                <a:gd name="T7" fmla="*/ 777 h 2402"/>
                <a:gd name="T8" fmla="*/ 270 w 2936"/>
                <a:gd name="T9" fmla="*/ 1007 h 2402"/>
                <a:gd name="T10" fmla="*/ 295 w 2936"/>
                <a:gd name="T11" fmla="*/ 1235 h 2402"/>
                <a:gd name="T12" fmla="*/ 416 w 2936"/>
                <a:gd name="T13" fmla="*/ 1449 h 2402"/>
                <a:gd name="T14" fmla="*/ 624 w 2936"/>
                <a:gd name="T15" fmla="*/ 1632 h 2402"/>
                <a:gd name="T16" fmla="*/ 885 w 2936"/>
                <a:gd name="T17" fmla="*/ 1923 h 2402"/>
                <a:gd name="T18" fmla="*/ 1257 w 2936"/>
                <a:gd name="T19" fmla="*/ 1855 h 2402"/>
                <a:gd name="T20" fmla="*/ 1677 w 2936"/>
                <a:gd name="T21" fmla="*/ 1856 h 2402"/>
                <a:gd name="T22" fmla="*/ 2065 w 2936"/>
                <a:gd name="T23" fmla="*/ 1760 h 2402"/>
                <a:gd name="T24" fmla="*/ 2345 w 2936"/>
                <a:gd name="T25" fmla="*/ 1611 h 2402"/>
                <a:gd name="T26" fmla="*/ 2549 w 2936"/>
                <a:gd name="T27" fmla="*/ 1412 h 2402"/>
                <a:gd name="T28" fmla="*/ 2656 w 2936"/>
                <a:gd name="T29" fmla="*/ 1187 h 2402"/>
                <a:gd name="T30" fmla="*/ 2656 w 2936"/>
                <a:gd name="T31" fmla="*/ 948 h 2402"/>
                <a:gd name="T32" fmla="*/ 2549 w 2936"/>
                <a:gd name="T33" fmla="*/ 723 h 2402"/>
                <a:gd name="T34" fmla="*/ 2345 w 2936"/>
                <a:gd name="T35" fmla="*/ 524 h 2402"/>
                <a:gd name="T36" fmla="*/ 2065 w 2936"/>
                <a:gd name="T37" fmla="*/ 375 h 2402"/>
                <a:gd name="T38" fmla="*/ 1677 w 2936"/>
                <a:gd name="T39" fmla="*/ 279 h 2402"/>
                <a:gd name="T40" fmla="*/ 1468 w 2936"/>
                <a:gd name="T41" fmla="*/ 0 h 2402"/>
                <a:gd name="T42" fmla="*/ 1904 w 2936"/>
                <a:gd name="T43" fmla="*/ 46 h 2402"/>
                <a:gd name="T44" fmla="*/ 2288 w 2936"/>
                <a:gd name="T45" fmla="*/ 180 h 2402"/>
                <a:gd name="T46" fmla="*/ 2573 w 2936"/>
                <a:gd name="T47" fmla="*/ 362 h 2402"/>
                <a:gd name="T48" fmla="*/ 2786 w 2936"/>
                <a:gd name="T49" fmla="*/ 593 h 2402"/>
                <a:gd name="T50" fmla="*/ 2909 w 2936"/>
                <a:gd name="T51" fmla="*/ 856 h 2402"/>
                <a:gd name="T52" fmla="*/ 2934 w 2936"/>
                <a:gd name="T53" fmla="*/ 1139 h 2402"/>
                <a:gd name="T54" fmla="*/ 2860 w 2936"/>
                <a:gd name="T55" fmla="*/ 1412 h 2402"/>
                <a:gd name="T56" fmla="*/ 2689 w 2936"/>
                <a:gd name="T57" fmla="*/ 1663 h 2402"/>
                <a:gd name="T58" fmla="*/ 2439 w 2936"/>
                <a:gd name="T59" fmla="*/ 1871 h 2402"/>
                <a:gd name="T60" fmla="*/ 2108 w 2936"/>
                <a:gd name="T61" fmla="*/ 2031 h 2402"/>
                <a:gd name="T62" fmla="*/ 1692 w 2936"/>
                <a:gd name="T63" fmla="*/ 2124 h 2402"/>
                <a:gd name="T64" fmla="*/ 1287 w 2936"/>
                <a:gd name="T65" fmla="*/ 2127 h 2402"/>
                <a:gd name="T66" fmla="*/ 922 w 2936"/>
                <a:gd name="T67" fmla="*/ 2213 h 2402"/>
                <a:gd name="T68" fmla="*/ 522 w 2936"/>
                <a:gd name="T69" fmla="*/ 2369 h 2402"/>
                <a:gd name="T70" fmla="*/ 336 w 2936"/>
                <a:gd name="T71" fmla="*/ 2402 h 2402"/>
                <a:gd name="T72" fmla="*/ 281 w 2936"/>
                <a:gd name="T73" fmla="*/ 2373 h 2402"/>
                <a:gd name="T74" fmla="*/ 267 w 2936"/>
                <a:gd name="T75" fmla="*/ 2328 h 2402"/>
                <a:gd name="T76" fmla="*/ 272 w 2936"/>
                <a:gd name="T77" fmla="*/ 2302 h 2402"/>
                <a:gd name="T78" fmla="*/ 280 w 2936"/>
                <a:gd name="T79" fmla="*/ 2288 h 2402"/>
                <a:gd name="T80" fmla="*/ 289 w 2936"/>
                <a:gd name="T81" fmla="*/ 2274 h 2402"/>
                <a:gd name="T82" fmla="*/ 294 w 2936"/>
                <a:gd name="T83" fmla="*/ 2270 h 2402"/>
                <a:gd name="T84" fmla="*/ 303 w 2936"/>
                <a:gd name="T85" fmla="*/ 2260 h 2402"/>
                <a:gd name="T86" fmla="*/ 311 w 2936"/>
                <a:gd name="T87" fmla="*/ 2250 h 2402"/>
                <a:gd name="T88" fmla="*/ 341 w 2936"/>
                <a:gd name="T89" fmla="*/ 2216 h 2402"/>
                <a:gd name="T90" fmla="*/ 413 w 2936"/>
                <a:gd name="T91" fmla="*/ 2136 h 2402"/>
                <a:gd name="T92" fmla="*/ 488 w 2936"/>
                <a:gd name="T93" fmla="*/ 2036 h 2402"/>
                <a:gd name="T94" fmla="*/ 483 w 2936"/>
                <a:gd name="T95" fmla="*/ 1859 h 2402"/>
                <a:gd name="T96" fmla="*/ 242 w 2936"/>
                <a:gd name="T97" fmla="*/ 1654 h 2402"/>
                <a:gd name="T98" fmla="*/ 76 w 2936"/>
                <a:gd name="T99" fmla="*/ 1407 h 2402"/>
                <a:gd name="T100" fmla="*/ 3 w 2936"/>
                <a:gd name="T101" fmla="*/ 1138 h 2402"/>
                <a:gd name="T102" fmla="*/ 27 w 2936"/>
                <a:gd name="T103" fmla="*/ 856 h 2402"/>
                <a:gd name="T104" fmla="*/ 150 w 2936"/>
                <a:gd name="T105" fmla="*/ 593 h 2402"/>
                <a:gd name="T106" fmla="*/ 363 w 2936"/>
                <a:gd name="T107" fmla="*/ 362 h 2402"/>
                <a:gd name="T108" fmla="*/ 649 w 2936"/>
                <a:gd name="T109" fmla="*/ 180 h 2402"/>
                <a:gd name="T110" fmla="*/ 1032 w 2936"/>
                <a:gd name="T111" fmla="*/ 46 h 2402"/>
                <a:gd name="T112" fmla="*/ 1468 w 2936"/>
                <a:gd name="T113" fmla="*/ 0 h 2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36" h="2402">
                  <a:moveTo>
                    <a:pt x="1468" y="266"/>
                  </a:moveTo>
                  <a:lnTo>
                    <a:pt x="1364" y="270"/>
                  </a:lnTo>
                  <a:lnTo>
                    <a:pt x="1260" y="279"/>
                  </a:lnTo>
                  <a:lnTo>
                    <a:pt x="1160" y="294"/>
                  </a:lnTo>
                  <a:lnTo>
                    <a:pt x="1062" y="315"/>
                  </a:lnTo>
                  <a:lnTo>
                    <a:pt x="965" y="341"/>
                  </a:lnTo>
                  <a:lnTo>
                    <a:pt x="871" y="375"/>
                  </a:lnTo>
                  <a:lnTo>
                    <a:pt x="795" y="407"/>
                  </a:lnTo>
                  <a:lnTo>
                    <a:pt x="723" y="443"/>
                  </a:lnTo>
                  <a:lnTo>
                    <a:pt x="655" y="482"/>
                  </a:lnTo>
                  <a:lnTo>
                    <a:pt x="592" y="524"/>
                  </a:lnTo>
                  <a:lnTo>
                    <a:pt x="533" y="569"/>
                  </a:lnTo>
                  <a:lnTo>
                    <a:pt x="480" y="618"/>
                  </a:lnTo>
                  <a:lnTo>
                    <a:pt x="431" y="669"/>
                  </a:lnTo>
                  <a:lnTo>
                    <a:pt x="387" y="723"/>
                  </a:lnTo>
                  <a:lnTo>
                    <a:pt x="351" y="777"/>
                  </a:lnTo>
                  <a:lnTo>
                    <a:pt x="320" y="833"/>
                  </a:lnTo>
                  <a:lnTo>
                    <a:pt x="297" y="890"/>
                  </a:lnTo>
                  <a:lnTo>
                    <a:pt x="280" y="948"/>
                  </a:lnTo>
                  <a:lnTo>
                    <a:pt x="270" y="1007"/>
                  </a:lnTo>
                  <a:lnTo>
                    <a:pt x="267" y="1067"/>
                  </a:lnTo>
                  <a:lnTo>
                    <a:pt x="270" y="1124"/>
                  </a:lnTo>
                  <a:lnTo>
                    <a:pt x="279" y="1180"/>
                  </a:lnTo>
                  <a:lnTo>
                    <a:pt x="295" y="1235"/>
                  </a:lnTo>
                  <a:lnTo>
                    <a:pt x="317" y="1290"/>
                  </a:lnTo>
                  <a:lnTo>
                    <a:pt x="344" y="1344"/>
                  </a:lnTo>
                  <a:lnTo>
                    <a:pt x="378" y="1398"/>
                  </a:lnTo>
                  <a:lnTo>
                    <a:pt x="416" y="1449"/>
                  </a:lnTo>
                  <a:lnTo>
                    <a:pt x="461" y="1499"/>
                  </a:lnTo>
                  <a:lnTo>
                    <a:pt x="511" y="1545"/>
                  </a:lnTo>
                  <a:lnTo>
                    <a:pt x="565" y="1589"/>
                  </a:lnTo>
                  <a:lnTo>
                    <a:pt x="624" y="1632"/>
                  </a:lnTo>
                  <a:lnTo>
                    <a:pt x="689" y="1672"/>
                  </a:lnTo>
                  <a:lnTo>
                    <a:pt x="891" y="1789"/>
                  </a:lnTo>
                  <a:lnTo>
                    <a:pt x="818" y="1964"/>
                  </a:lnTo>
                  <a:lnTo>
                    <a:pt x="885" y="1923"/>
                  </a:lnTo>
                  <a:lnTo>
                    <a:pt x="947" y="1883"/>
                  </a:lnTo>
                  <a:lnTo>
                    <a:pt x="1039" y="1819"/>
                  </a:lnTo>
                  <a:lnTo>
                    <a:pt x="1149" y="1839"/>
                  </a:lnTo>
                  <a:lnTo>
                    <a:pt x="1257" y="1855"/>
                  </a:lnTo>
                  <a:lnTo>
                    <a:pt x="1364" y="1865"/>
                  </a:lnTo>
                  <a:lnTo>
                    <a:pt x="1468" y="1868"/>
                  </a:lnTo>
                  <a:lnTo>
                    <a:pt x="1574" y="1865"/>
                  </a:lnTo>
                  <a:lnTo>
                    <a:pt x="1677" y="1856"/>
                  </a:lnTo>
                  <a:lnTo>
                    <a:pt x="1777" y="1841"/>
                  </a:lnTo>
                  <a:lnTo>
                    <a:pt x="1875" y="1820"/>
                  </a:lnTo>
                  <a:lnTo>
                    <a:pt x="1971" y="1794"/>
                  </a:lnTo>
                  <a:lnTo>
                    <a:pt x="2065" y="1760"/>
                  </a:lnTo>
                  <a:lnTo>
                    <a:pt x="2142" y="1728"/>
                  </a:lnTo>
                  <a:lnTo>
                    <a:pt x="2215" y="1691"/>
                  </a:lnTo>
                  <a:lnTo>
                    <a:pt x="2282" y="1653"/>
                  </a:lnTo>
                  <a:lnTo>
                    <a:pt x="2345" y="1611"/>
                  </a:lnTo>
                  <a:lnTo>
                    <a:pt x="2403" y="1566"/>
                  </a:lnTo>
                  <a:lnTo>
                    <a:pt x="2457" y="1517"/>
                  </a:lnTo>
                  <a:lnTo>
                    <a:pt x="2506" y="1466"/>
                  </a:lnTo>
                  <a:lnTo>
                    <a:pt x="2549" y="1412"/>
                  </a:lnTo>
                  <a:lnTo>
                    <a:pt x="2586" y="1358"/>
                  </a:lnTo>
                  <a:lnTo>
                    <a:pt x="2616" y="1302"/>
                  </a:lnTo>
                  <a:lnTo>
                    <a:pt x="2640" y="1244"/>
                  </a:lnTo>
                  <a:lnTo>
                    <a:pt x="2656" y="1187"/>
                  </a:lnTo>
                  <a:lnTo>
                    <a:pt x="2666" y="1128"/>
                  </a:lnTo>
                  <a:lnTo>
                    <a:pt x="2670" y="1067"/>
                  </a:lnTo>
                  <a:lnTo>
                    <a:pt x="2666" y="1007"/>
                  </a:lnTo>
                  <a:lnTo>
                    <a:pt x="2656" y="948"/>
                  </a:lnTo>
                  <a:lnTo>
                    <a:pt x="2640" y="890"/>
                  </a:lnTo>
                  <a:lnTo>
                    <a:pt x="2616" y="833"/>
                  </a:lnTo>
                  <a:lnTo>
                    <a:pt x="2586" y="777"/>
                  </a:lnTo>
                  <a:lnTo>
                    <a:pt x="2549" y="723"/>
                  </a:lnTo>
                  <a:lnTo>
                    <a:pt x="2506" y="669"/>
                  </a:lnTo>
                  <a:lnTo>
                    <a:pt x="2457" y="618"/>
                  </a:lnTo>
                  <a:lnTo>
                    <a:pt x="2403" y="569"/>
                  </a:lnTo>
                  <a:lnTo>
                    <a:pt x="2345" y="524"/>
                  </a:lnTo>
                  <a:lnTo>
                    <a:pt x="2282" y="482"/>
                  </a:lnTo>
                  <a:lnTo>
                    <a:pt x="2215" y="443"/>
                  </a:lnTo>
                  <a:lnTo>
                    <a:pt x="2142" y="407"/>
                  </a:lnTo>
                  <a:lnTo>
                    <a:pt x="2065" y="375"/>
                  </a:lnTo>
                  <a:lnTo>
                    <a:pt x="1971" y="341"/>
                  </a:lnTo>
                  <a:lnTo>
                    <a:pt x="1875" y="315"/>
                  </a:lnTo>
                  <a:lnTo>
                    <a:pt x="1777" y="294"/>
                  </a:lnTo>
                  <a:lnTo>
                    <a:pt x="1677" y="279"/>
                  </a:lnTo>
                  <a:lnTo>
                    <a:pt x="1574" y="270"/>
                  </a:lnTo>
                  <a:lnTo>
                    <a:pt x="1468" y="266"/>
                  </a:lnTo>
                  <a:close/>
                  <a:moveTo>
                    <a:pt x="1468" y="0"/>
                  </a:moveTo>
                  <a:lnTo>
                    <a:pt x="1468" y="0"/>
                  </a:lnTo>
                  <a:lnTo>
                    <a:pt x="1582" y="2"/>
                  </a:lnTo>
                  <a:lnTo>
                    <a:pt x="1692" y="11"/>
                  </a:lnTo>
                  <a:lnTo>
                    <a:pt x="1799" y="26"/>
                  </a:lnTo>
                  <a:lnTo>
                    <a:pt x="1904" y="46"/>
                  </a:lnTo>
                  <a:lnTo>
                    <a:pt x="2007" y="72"/>
                  </a:lnTo>
                  <a:lnTo>
                    <a:pt x="2108" y="104"/>
                  </a:lnTo>
                  <a:lnTo>
                    <a:pt x="2206" y="143"/>
                  </a:lnTo>
                  <a:lnTo>
                    <a:pt x="2288" y="180"/>
                  </a:lnTo>
                  <a:lnTo>
                    <a:pt x="2367" y="220"/>
                  </a:lnTo>
                  <a:lnTo>
                    <a:pt x="2439" y="264"/>
                  </a:lnTo>
                  <a:lnTo>
                    <a:pt x="2508" y="311"/>
                  </a:lnTo>
                  <a:lnTo>
                    <a:pt x="2573" y="362"/>
                  </a:lnTo>
                  <a:lnTo>
                    <a:pt x="2633" y="415"/>
                  </a:lnTo>
                  <a:lnTo>
                    <a:pt x="2689" y="472"/>
                  </a:lnTo>
                  <a:lnTo>
                    <a:pt x="2741" y="532"/>
                  </a:lnTo>
                  <a:lnTo>
                    <a:pt x="2786" y="593"/>
                  </a:lnTo>
                  <a:lnTo>
                    <a:pt x="2826" y="657"/>
                  </a:lnTo>
                  <a:lnTo>
                    <a:pt x="2860" y="723"/>
                  </a:lnTo>
                  <a:lnTo>
                    <a:pt x="2887" y="788"/>
                  </a:lnTo>
                  <a:lnTo>
                    <a:pt x="2909" y="856"/>
                  </a:lnTo>
                  <a:lnTo>
                    <a:pt x="2925" y="926"/>
                  </a:lnTo>
                  <a:lnTo>
                    <a:pt x="2934" y="996"/>
                  </a:lnTo>
                  <a:lnTo>
                    <a:pt x="2936" y="1067"/>
                  </a:lnTo>
                  <a:lnTo>
                    <a:pt x="2934" y="1139"/>
                  </a:lnTo>
                  <a:lnTo>
                    <a:pt x="2925" y="1209"/>
                  </a:lnTo>
                  <a:lnTo>
                    <a:pt x="2909" y="1278"/>
                  </a:lnTo>
                  <a:lnTo>
                    <a:pt x="2887" y="1347"/>
                  </a:lnTo>
                  <a:lnTo>
                    <a:pt x="2860" y="1412"/>
                  </a:lnTo>
                  <a:lnTo>
                    <a:pt x="2826" y="1478"/>
                  </a:lnTo>
                  <a:lnTo>
                    <a:pt x="2786" y="1542"/>
                  </a:lnTo>
                  <a:lnTo>
                    <a:pt x="2741" y="1603"/>
                  </a:lnTo>
                  <a:lnTo>
                    <a:pt x="2689" y="1663"/>
                  </a:lnTo>
                  <a:lnTo>
                    <a:pt x="2633" y="1720"/>
                  </a:lnTo>
                  <a:lnTo>
                    <a:pt x="2573" y="1773"/>
                  </a:lnTo>
                  <a:lnTo>
                    <a:pt x="2508" y="1824"/>
                  </a:lnTo>
                  <a:lnTo>
                    <a:pt x="2439" y="1871"/>
                  </a:lnTo>
                  <a:lnTo>
                    <a:pt x="2367" y="1915"/>
                  </a:lnTo>
                  <a:lnTo>
                    <a:pt x="2288" y="1955"/>
                  </a:lnTo>
                  <a:lnTo>
                    <a:pt x="2206" y="1992"/>
                  </a:lnTo>
                  <a:lnTo>
                    <a:pt x="2108" y="2031"/>
                  </a:lnTo>
                  <a:lnTo>
                    <a:pt x="2007" y="2062"/>
                  </a:lnTo>
                  <a:lnTo>
                    <a:pt x="1904" y="2089"/>
                  </a:lnTo>
                  <a:lnTo>
                    <a:pt x="1799" y="2109"/>
                  </a:lnTo>
                  <a:lnTo>
                    <a:pt x="1692" y="2124"/>
                  </a:lnTo>
                  <a:lnTo>
                    <a:pt x="1580" y="2133"/>
                  </a:lnTo>
                  <a:lnTo>
                    <a:pt x="1468" y="2135"/>
                  </a:lnTo>
                  <a:lnTo>
                    <a:pt x="1378" y="2133"/>
                  </a:lnTo>
                  <a:lnTo>
                    <a:pt x="1287" y="2127"/>
                  </a:lnTo>
                  <a:lnTo>
                    <a:pt x="1195" y="2117"/>
                  </a:lnTo>
                  <a:lnTo>
                    <a:pt x="1102" y="2102"/>
                  </a:lnTo>
                  <a:lnTo>
                    <a:pt x="1013" y="2160"/>
                  </a:lnTo>
                  <a:lnTo>
                    <a:pt x="922" y="2213"/>
                  </a:lnTo>
                  <a:lnTo>
                    <a:pt x="827" y="2260"/>
                  </a:lnTo>
                  <a:lnTo>
                    <a:pt x="728" y="2302"/>
                  </a:lnTo>
                  <a:lnTo>
                    <a:pt x="626" y="2338"/>
                  </a:lnTo>
                  <a:lnTo>
                    <a:pt x="522" y="2369"/>
                  </a:lnTo>
                  <a:lnTo>
                    <a:pt x="469" y="2381"/>
                  </a:lnTo>
                  <a:lnTo>
                    <a:pt x="408" y="2391"/>
                  </a:lnTo>
                  <a:lnTo>
                    <a:pt x="343" y="2402"/>
                  </a:lnTo>
                  <a:lnTo>
                    <a:pt x="336" y="2402"/>
                  </a:lnTo>
                  <a:lnTo>
                    <a:pt x="321" y="2401"/>
                  </a:lnTo>
                  <a:lnTo>
                    <a:pt x="306" y="2395"/>
                  </a:lnTo>
                  <a:lnTo>
                    <a:pt x="293" y="2386"/>
                  </a:lnTo>
                  <a:lnTo>
                    <a:pt x="281" y="2373"/>
                  </a:lnTo>
                  <a:lnTo>
                    <a:pt x="273" y="2359"/>
                  </a:lnTo>
                  <a:lnTo>
                    <a:pt x="269" y="2342"/>
                  </a:lnTo>
                  <a:lnTo>
                    <a:pt x="268" y="2335"/>
                  </a:lnTo>
                  <a:lnTo>
                    <a:pt x="267" y="2328"/>
                  </a:lnTo>
                  <a:lnTo>
                    <a:pt x="268" y="2321"/>
                  </a:lnTo>
                  <a:lnTo>
                    <a:pt x="268" y="2314"/>
                  </a:lnTo>
                  <a:lnTo>
                    <a:pt x="270" y="2309"/>
                  </a:lnTo>
                  <a:lnTo>
                    <a:pt x="272" y="2302"/>
                  </a:lnTo>
                  <a:lnTo>
                    <a:pt x="277" y="2292"/>
                  </a:lnTo>
                  <a:lnTo>
                    <a:pt x="278" y="2292"/>
                  </a:lnTo>
                  <a:lnTo>
                    <a:pt x="279" y="2291"/>
                  </a:lnTo>
                  <a:lnTo>
                    <a:pt x="280" y="2288"/>
                  </a:lnTo>
                  <a:lnTo>
                    <a:pt x="283" y="2285"/>
                  </a:lnTo>
                  <a:lnTo>
                    <a:pt x="285" y="2280"/>
                  </a:lnTo>
                  <a:lnTo>
                    <a:pt x="287" y="2276"/>
                  </a:lnTo>
                  <a:lnTo>
                    <a:pt x="289" y="2274"/>
                  </a:lnTo>
                  <a:lnTo>
                    <a:pt x="292" y="2271"/>
                  </a:lnTo>
                  <a:lnTo>
                    <a:pt x="293" y="2270"/>
                  </a:lnTo>
                  <a:lnTo>
                    <a:pt x="293" y="2270"/>
                  </a:lnTo>
                  <a:lnTo>
                    <a:pt x="294" y="2270"/>
                  </a:lnTo>
                  <a:lnTo>
                    <a:pt x="295" y="2269"/>
                  </a:lnTo>
                  <a:lnTo>
                    <a:pt x="297" y="2267"/>
                  </a:lnTo>
                  <a:lnTo>
                    <a:pt x="300" y="2263"/>
                  </a:lnTo>
                  <a:lnTo>
                    <a:pt x="303" y="2260"/>
                  </a:lnTo>
                  <a:lnTo>
                    <a:pt x="305" y="2255"/>
                  </a:lnTo>
                  <a:lnTo>
                    <a:pt x="307" y="2252"/>
                  </a:lnTo>
                  <a:lnTo>
                    <a:pt x="310" y="2251"/>
                  </a:lnTo>
                  <a:lnTo>
                    <a:pt x="311" y="2250"/>
                  </a:lnTo>
                  <a:lnTo>
                    <a:pt x="311" y="2250"/>
                  </a:lnTo>
                  <a:lnTo>
                    <a:pt x="318" y="2242"/>
                  </a:lnTo>
                  <a:lnTo>
                    <a:pt x="328" y="2230"/>
                  </a:lnTo>
                  <a:lnTo>
                    <a:pt x="341" y="2216"/>
                  </a:lnTo>
                  <a:lnTo>
                    <a:pt x="359" y="2197"/>
                  </a:lnTo>
                  <a:lnTo>
                    <a:pt x="381" y="2174"/>
                  </a:lnTo>
                  <a:lnTo>
                    <a:pt x="399" y="2153"/>
                  </a:lnTo>
                  <a:lnTo>
                    <a:pt x="413" y="2136"/>
                  </a:lnTo>
                  <a:lnTo>
                    <a:pt x="425" y="2120"/>
                  </a:lnTo>
                  <a:lnTo>
                    <a:pt x="441" y="2100"/>
                  </a:lnTo>
                  <a:lnTo>
                    <a:pt x="459" y="2076"/>
                  </a:lnTo>
                  <a:lnTo>
                    <a:pt x="488" y="2036"/>
                  </a:lnTo>
                  <a:lnTo>
                    <a:pt x="512" y="1996"/>
                  </a:lnTo>
                  <a:lnTo>
                    <a:pt x="533" y="1952"/>
                  </a:lnTo>
                  <a:lnTo>
                    <a:pt x="555" y="1904"/>
                  </a:lnTo>
                  <a:lnTo>
                    <a:pt x="483" y="1859"/>
                  </a:lnTo>
                  <a:lnTo>
                    <a:pt x="416" y="1813"/>
                  </a:lnTo>
                  <a:lnTo>
                    <a:pt x="354" y="1763"/>
                  </a:lnTo>
                  <a:lnTo>
                    <a:pt x="295" y="1710"/>
                  </a:lnTo>
                  <a:lnTo>
                    <a:pt x="242" y="1654"/>
                  </a:lnTo>
                  <a:lnTo>
                    <a:pt x="193" y="1596"/>
                  </a:lnTo>
                  <a:lnTo>
                    <a:pt x="149" y="1535"/>
                  </a:lnTo>
                  <a:lnTo>
                    <a:pt x="109" y="1471"/>
                  </a:lnTo>
                  <a:lnTo>
                    <a:pt x="76" y="1407"/>
                  </a:lnTo>
                  <a:lnTo>
                    <a:pt x="49" y="1342"/>
                  </a:lnTo>
                  <a:lnTo>
                    <a:pt x="27" y="1275"/>
                  </a:lnTo>
                  <a:lnTo>
                    <a:pt x="12" y="1207"/>
                  </a:lnTo>
                  <a:lnTo>
                    <a:pt x="3" y="1138"/>
                  </a:lnTo>
                  <a:lnTo>
                    <a:pt x="0" y="1067"/>
                  </a:lnTo>
                  <a:lnTo>
                    <a:pt x="3" y="996"/>
                  </a:lnTo>
                  <a:lnTo>
                    <a:pt x="12" y="926"/>
                  </a:lnTo>
                  <a:lnTo>
                    <a:pt x="27" y="856"/>
                  </a:lnTo>
                  <a:lnTo>
                    <a:pt x="49" y="788"/>
                  </a:lnTo>
                  <a:lnTo>
                    <a:pt x="77" y="723"/>
                  </a:lnTo>
                  <a:lnTo>
                    <a:pt x="110" y="657"/>
                  </a:lnTo>
                  <a:lnTo>
                    <a:pt x="150" y="593"/>
                  </a:lnTo>
                  <a:lnTo>
                    <a:pt x="196" y="532"/>
                  </a:lnTo>
                  <a:lnTo>
                    <a:pt x="247" y="472"/>
                  </a:lnTo>
                  <a:lnTo>
                    <a:pt x="303" y="415"/>
                  </a:lnTo>
                  <a:lnTo>
                    <a:pt x="363" y="362"/>
                  </a:lnTo>
                  <a:lnTo>
                    <a:pt x="428" y="311"/>
                  </a:lnTo>
                  <a:lnTo>
                    <a:pt x="497" y="264"/>
                  </a:lnTo>
                  <a:lnTo>
                    <a:pt x="571" y="220"/>
                  </a:lnTo>
                  <a:lnTo>
                    <a:pt x="649" y="180"/>
                  </a:lnTo>
                  <a:lnTo>
                    <a:pt x="731" y="143"/>
                  </a:lnTo>
                  <a:lnTo>
                    <a:pt x="829" y="104"/>
                  </a:lnTo>
                  <a:lnTo>
                    <a:pt x="929" y="72"/>
                  </a:lnTo>
                  <a:lnTo>
                    <a:pt x="1032" y="46"/>
                  </a:lnTo>
                  <a:lnTo>
                    <a:pt x="1138" y="26"/>
                  </a:lnTo>
                  <a:lnTo>
                    <a:pt x="1246" y="11"/>
                  </a:lnTo>
                  <a:lnTo>
                    <a:pt x="1356" y="2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-141288" y="1909763"/>
              <a:ext cx="973138" cy="868363"/>
            </a:xfrm>
            <a:custGeom>
              <a:avLst/>
              <a:gdLst>
                <a:gd name="T0" fmla="*/ 2016 w 2453"/>
                <a:gd name="T1" fmla="*/ 91 h 2186"/>
                <a:gd name="T2" fmla="*/ 2199 w 2453"/>
                <a:gd name="T3" fmla="*/ 251 h 2186"/>
                <a:gd name="T4" fmla="*/ 2339 w 2453"/>
                <a:gd name="T5" fmla="*/ 435 h 2186"/>
                <a:gd name="T6" fmla="*/ 2425 w 2453"/>
                <a:gd name="T7" fmla="*/ 637 h 2186"/>
                <a:gd name="T8" fmla="*/ 2453 w 2453"/>
                <a:gd name="T9" fmla="*/ 852 h 2186"/>
                <a:gd name="T10" fmla="*/ 2426 w 2453"/>
                <a:gd name="T11" fmla="*/ 1059 h 2186"/>
                <a:gd name="T12" fmla="*/ 2344 w 2453"/>
                <a:gd name="T13" fmla="*/ 1257 h 2186"/>
                <a:gd name="T14" fmla="*/ 2212 w 2453"/>
                <a:gd name="T15" fmla="*/ 1438 h 2186"/>
                <a:gd name="T16" fmla="*/ 2038 w 2453"/>
                <a:gd name="T17" fmla="*/ 1596 h 2186"/>
                <a:gd name="T18" fmla="*/ 1920 w 2453"/>
                <a:gd name="T19" fmla="*/ 1736 h 2186"/>
                <a:gd name="T20" fmla="*/ 1994 w 2453"/>
                <a:gd name="T21" fmla="*/ 1860 h 2186"/>
                <a:gd name="T22" fmla="*/ 2040 w 2453"/>
                <a:gd name="T23" fmla="*/ 1921 h 2186"/>
                <a:gd name="T24" fmla="*/ 2095 w 2453"/>
                <a:gd name="T25" fmla="*/ 1982 h 2186"/>
                <a:gd name="T26" fmla="*/ 2136 w 2453"/>
                <a:gd name="T27" fmla="*/ 2026 h 2186"/>
                <a:gd name="T28" fmla="*/ 2148 w 2453"/>
                <a:gd name="T29" fmla="*/ 2040 h 2186"/>
                <a:gd name="T30" fmla="*/ 2158 w 2453"/>
                <a:gd name="T31" fmla="*/ 2051 h 2186"/>
                <a:gd name="T32" fmla="*/ 2166 w 2453"/>
                <a:gd name="T33" fmla="*/ 2060 h 2186"/>
                <a:gd name="T34" fmla="*/ 2174 w 2453"/>
                <a:gd name="T35" fmla="*/ 2073 h 2186"/>
                <a:gd name="T36" fmla="*/ 2182 w 2453"/>
                <a:gd name="T37" fmla="*/ 2087 h 2186"/>
                <a:gd name="T38" fmla="*/ 2185 w 2453"/>
                <a:gd name="T39" fmla="*/ 2099 h 2186"/>
                <a:gd name="T40" fmla="*/ 2188 w 2453"/>
                <a:gd name="T41" fmla="*/ 2110 h 2186"/>
                <a:gd name="T42" fmla="*/ 2185 w 2453"/>
                <a:gd name="T43" fmla="*/ 2113 h 2186"/>
                <a:gd name="T44" fmla="*/ 2184 w 2453"/>
                <a:gd name="T45" fmla="*/ 2126 h 2186"/>
                <a:gd name="T46" fmla="*/ 2157 w 2453"/>
                <a:gd name="T47" fmla="*/ 2171 h 2186"/>
                <a:gd name="T48" fmla="*/ 2112 w 2453"/>
                <a:gd name="T49" fmla="*/ 2186 h 2186"/>
                <a:gd name="T50" fmla="*/ 1932 w 2453"/>
                <a:gd name="T51" fmla="*/ 2153 h 2186"/>
                <a:gd name="T52" fmla="*/ 1626 w 2453"/>
                <a:gd name="T53" fmla="*/ 2044 h 2186"/>
                <a:gd name="T54" fmla="*/ 1353 w 2453"/>
                <a:gd name="T55" fmla="*/ 1885 h 2186"/>
                <a:gd name="T56" fmla="*/ 1076 w 2453"/>
                <a:gd name="T57" fmla="*/ 1917 h 2186"/>
                <a:gd name="T58" fmla="*/ 765 w 2453"/>
                <a:gd name="T59" fmla="*/ 1908 h 2186"/>
                <a:gd name="T60" fmla="*/ 456 w 2453"/>
                <a:gd name="T61" fmla="*/ 1850 h 2186"/>
                <a:gd name="T62" fmla="*/ 174 w 2453"/>
                <a:gd name="T63" fmla="*/ 1744 h 2186"/>
                <a:gd name="T64" fmla="*/ 57 w 2453"/>
                <a:gd name="T65" fmla="*/ 1647 h 2186"/>
                <a:gd name="T66" fmla="*/ 184 w 2453"/>
                <a:gd name="T67" fmla="*/ 1652 h 2186"/>
                <a:gd name="T68" fmla="*/ 513 w 2453"/>
                <a:gd name="T69" fmla="*/ 1629 h 2186"/>
                <a:gd name="T70" fmla="*/ 829 w 2453"/>
                <a:gd name="T71" fmla="*/ 1559 h 2186"/>
                <a:gd name="T72" fmla="*/ 1121 w 2453"/>
                <a:gd name="T73" fmla="*/ 1444 h 2186"/>
                <a:gd name="T74" fmla="*/ 1380 w 2453"/>
                <a:gd name="T75" fmla="*/ 1290 h 2186"/>
                <a:gd name="T76" fmla="*/ 1581 w 2453"/>
                <a:gd name="T77" fmla="*/ 1114 h 2186"/>
                <a:gd name="T78" fmla="*/ 1737 w 2453"/>
                <a:gd name="T79" fmla="*/ 918 h 2186"/>
                <a:gd name="T80" fmla="*/ 1848 w 2453"/>
                <a:gd name="T81" fmla="*/ 702 h 2186"/>
                <a:gd name="T82" fmla="*/ 1909 w 2453"/>
                <a:gd name="T83" fmla="*/ 475 h 2186"/>
                <a:gd name="T84" fmla="*/ 1917 w 2453"/>
                <a:gd name="T85" fmla="*/ 237 h 2186"/>
                <a:gd name="T86" fmla="*/ 1871 w 2453"/>
                <a:gd name="T87" fmla="*/ 0 h 2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3" h="2186">
                  <a:moveTo>
                    <a:pt x="1871" y="0"/>
                  </a:moveTo>
                  <a:lnTo>
                    <a:pt x="1946" y="44"/>
                  </a:lnTo>
                  <a:lnTo>
                    <a:pt x="2016" y="91"/>
                  </a:lnTo>
                  <a:lnTo>
                    <a:pt x="2081" y="142"/>
                  </a:lnTo>
                  <a:lnTo>
                    <a:pt x="2142" y="194"/>
                  </a:lnTo>
                  <a:lnTo>
                    <a:pt x="2199" y="251"/>
                  </a:lnTo>
                  <a:lnTo>
                    <a:pt x="2250" y="310"/>
                  </a:lnTo>
                  <a:lnTo>
                    <a:pt x="2297" y="372"/>
                  </a:lnTo>
                  <a:lnTo>
                    <a:pt x="2339" y="435"/>
                  </a:lnTo>
                  <a:lnTo>
                    <a:pt x="2374" y="501"/>
                  </a:lnTo>
                  <a:lnTo>
                    <a:pt x="2402" y="569"/>
                  </a:lnTo>
                  <a:lnTo>
                    <a:pt x="2425" y="637"/>
                  </a:lnTo>
                  <a:lnTo>
                    <a:pt x="2441" y="708"/>
                  </a:lnTo>
                  <a:lnTo>
                    <a:pt x="2450" y="779"/>
                  </a:lnTo>
                  <a:lnTo>
                    <a:pt x="2453" y="852"/>
                  </a:lnTo>
                  <a:lnTo>
                    <a:pt x="2451" y="922"/>
                  </a:lnTo>
                  <a:lnTo>
                    <a:pt x="2442" y="991"/>
                  </a:lnTo>
                  <a:lnTo>
                    <a:pt x="2426" y="1059"/>
                  </a:lnTo>
                  <a:lnTo>
                    <a:pt x="2406" y="1126"/>
                  </a:lnTo>
                  <a:lnTo>
                    <a:pt x="2378" y="1192"/>
                  </a:lnTo>
                  <a:lnTo>
                    <a:pt x="2344" y="1257"/>
                  </a:lnTo>
                  <a:lnTo>
                    <a:pt x="2306" y="1319"/>
                  </a:lnTo>
                  <a:lnTo>
                    <a:pt x="2261" y="1381"/>
                  </a:lnTo>
                  <a:lnTo>
                    <a:pt x="2212" y="1438"/>
                  </a:lnTo>
                  <a:lnTo>
                    <a:pt x="2158" y="1494"/>
                  </a:lnTo>
                  <a:lnTo>
                    <a:pt x="2100" y="1546"/>
                  </a:lnTo>
                  <a:lnTo>
                    <a:pt x="2038" y="1596"/>
                  </a:lnTo>
                  <a:lnTo>
                    <a:pt x="1971" y="1644"/>
                  </a:lnTo>
                  <a:lnTo>
                    <a:pt x="1898" y="1688"/>
                  </a:lnTo>
                  <a:lnTo>
                    <a:pt x="1920" y="1736"/>
                  </a:lnTo>
                  <a:lnTo>
                    <a:pt x="1942" y="1780"/>
                  </a:lnTo>
                  <a:lnTo>
                    <a:pt x="1965" y="1821"/>
                  </a:lnTo>
                  <a:lnTo>
                    <a:pt x="1994" y="1860"/>
                  </a:lnTo>
                  <a:lnTo>
                    <a:pt x="2012" y="1884"/>
                  </a:lnTo>
                  <a:lnTo>
                    <a:pt x="2028" y="1904"/>
                  </a:lnTo>
                  <a:lnTo>
                    <a:pt x="2040" y="1921"/>
                  </a:lnTo>
                  <a:lnTo>
                    <a:pt x="2054" y="1938"/>
                  </a:lnTo>
                  <a:lnTo>
                    <a:pt x="2072" y="1958"/>
                  </a:lnTo>
                  <a:lnTo>
                    <a:pt x="2095" y="1982"/>
                  </a:lnTo>
                  <a:lnTo>
                    <a:pt x="2112" y="2000"/>
                  </a:lnTo>
                  <a:lnTo>
                    <a:pt x="2125" y="2015"/>
                  </a:lnTo>
                  <a:lnTo>
                    <a:pt x="2136" y="2026"/>
                  </a:lnTo>
                  <a:lnTo>
                    <a:pt x="2142" y="2034"/>
                  </a:lnTo>
                  <a:lnTo>
                    <a:pt x="2145" y="2036"/>
                  </a:lnTo>
                  <a:lnTo>
                    <a:pt x="2148" y="2040"/>
                  </a:lnTo>
                  <a:lnTo>
                    <a:pt x="2151" y="2043"/>
                  </a:lnTo>
                  <a:lnTo>
                    <a:pt x="2155" y="2048"/>
                  </a:lnTo>
                  <a:lnTo>
                    <a:pt x="2158" y="2051"/>
                  </a:lnTo>
                  <a:lnTo>
                    <a:pt x="2160" y="2053"/>
                  </a:lnTo>
                  <a:lnTo>
                    <a:pt x="2163" y="2057"/>
                  </a:lnTo>
                  <a:lnTo>
                    <a:pt x="2166" y="2060"/>
                  </a:lnTo>
                  <a:lnTo>
                    <a:pt x="2168" y="2065"/>
                  </a:lnTo>
                  <a:lnTo>
                    <a:pt x="2172" y="2069"/>
                  </a:lnTo>
                  <a:lnTo>
                    <a:pt x="2174" y="2073"/>
                  </a:lnTo>
                  <a:lnTo>
                    <a:pt x="2176" y="2076"/>
                  </a:lnTo>
                  <a:lnTo>
                    <a:pt x="2181" y="2086"/>
                  </a:lnTo>
                  <a:lnTo>
                    <a:pt x="2182" y="2087"/>
                  </a:lnTo>
                  <a:lnTo>
                    <a:pt x="2182" y="2090"/>
                  </a:lnTo>
                  <a:lnTo>
                    <a:pt x="2184" y="2093"/>
                  </a:lnTo>
                  <a:lnTo>
                    <a:pt x="2185" y="2099"/>
                  </a:lnTo>
                  <a:lnTo>
                    <a:pt x="2187" y="2103"/>
                  </a:lnTo>
                  <a:lnTo>
                    <a:pt x="2188" y="2107"/>
                  </a:lnTo>
                  <a:lnTo>
                    <a:pt x="2188" y="2110"/>
                  </a:lnTo>
                  <a:lnTo>
                    <a:pt x="2188" y="2111"/>
                  </a:lnTo>
                  <a:lnTo>
                    <a:pt x="2187" y="2112"/>
                  </a:lnTo>
                  <a:lnTo>
                    <a:pt x="2185" y="2113"/>
                  </a:lnTo>
                  <a:lnTo>
                    <a:pt x="2184" y="2116"/>
                  </a:lnTo>
                  <a:lnTo>
                    <a:pt x="2184" y="2120"/>
                  </a:lnTo>
                  <a:lnTo>
                    <a:pt x="2184" y="2126"/>
                  </a:lnTo>
                  <a:lnTo>
                    <a:pt x="2179" y="2144"/>
                  </a:lnTo>
                  <a:lnTo>
                    <a:pt x="2170" y="2159"/>
                  </a:lnTo>
                  <a:lnTo>
                    <a:pt x="2157" y="2171"/>
                  </a:lnTo>
                  <a:lnTo>
                    <a:pt x="2143" y="2180"/>
                  </a:lnTo>
                  <a:lnTo>
                    <a:pt x="2128" y="2185"/>
                  </a:lnTo>
                  <a:lnTo>
                    <a:pt x="2112" y="2186"/>
                  </a:lnTo>
                  <a:lnTo>
                    <a:pt x="2045" y="2176"/>
                  </a:lnTo>
                  <a:lnTo>
                    <a:pt x="1986" y="2165"/>
                  </a:lnTo>
                  <a:lnTo>
                    <a:pt x="1932" y="2153"/>
                  </a:lnTo>
                  <a:lnTo>
                    <a:pt x="1827" y="2123"/>
                  </a:lnTo>
                  <a:lnTo>
                    <a:pt x="1725" y="2086"/>
                  </a:lnTo>
                  <a:lnTo>
                    <a:pt x="1626" y="2044"/>
                  </a:lnTo>
                  <a:lnTo>
                    <a:pt x="1532" y="1997"/>
                  </a:lnTo>
                  <a:lnTo>
                    <a:pt x="1440" y="1944"/>
                  </a:lnTo>
                  <a:lnTo>
                    <a:pt x="1353" y="1885"/>
                  </a:lnTo>
                  <a:lnTo>
                    <a:pt x="1259" y="1900"/>
                  </a:lnTo>
                  <a:lnTo>
                    <a:pt x="1167" y="1910"/>
                  </a:lnTo>
                  <a:lnTo>
                    <a:pt x="1076" y="1917"/>
                  </a:lnTo>
                  <a:lnTo>
                    <a:pt x="985" y="1919"/>
                  </a:lnTo>
                  <a:lnTo>
                    <a:pt x="874" y="1916"/>
                  </a:lnTo>
                  <a:lnTo>
                    <a:pt x="765" y="1908"/>
                  </a:lnTo>
                  <a:lnTo>
                    <a:pt x="659" y="1895"/>
                  </a:lnTo>
                  <a:lnTo>
                    <a:pt x="556" y="1875"/>
                  </a:lnTo>
                  <a:lnTo>
                    <a:pt x="456" y="1850"/>
                  </a:lnTo>
                  <a:lnTo>
                    <a:pt x="360" y="1820"/>
                  </a:lnTo>
                  <a:lnTo>
                    <a:pt x="266" y="1784"/>
                  </a:lnTo>
                  <a:lnTo>
                    <a:pt x="174" y="1744"/>
                  </a:lnTo>
                  <a:lnTo>
                    <a:pt x="87" y="1696"/>
                  </a:lnTo>
                  <a:lnTo>
                    <a:pt x="0" y="1644"/>
                  </a:lnTo>
                  <a:lnTo>
                    <a:pt x="57" y="1647"/>
                  </a:lnTo>
                  <a:lnTo>
                    <a:pt x="107" y="1651"/>
                  </a:lnTo>
                  <a:lnTo>
                    <a:pt x="149" y="1652"/>
                  </a:lnTo>
                  <a:lnTo>
                    <a:pt x="184" y="1652"/>
                  </a:lnTo>
                  <a:lnTo>
                    <a:pt x="295" y="1649"/>
                  </a:lnTo>
                  <a:lnTo>
                    <a:pt x="405" y="1641"/>
                  </a:lnTo>
                  <a:lnTo>
                    <a:pt x="513" y="1629"/>
                  </a:lnTo>
                  <a:lnTo>
                    <a:pt x="620" y="1611"/>
                  </a:lnTo>
                  <a:lnTo>
                    <a:pt x="725" y="1587"/>
                  </a:lnTo>
                  <a:lnTo>
                    <a:pt x="829" y="1559"/>
                  </a:lnTo>
                  <a:lnTo>
                    <a:pt x="929" y="1525"/>
                  </a:lnTo>
                  <a:lnTo>
                    <a:pt x="1027" y="1487"/>
                  </a:lnTo>
                  <a:lnTo>
                    <a:pt x="1121" y="1444"/>
                  </a:lnTo>
                  <a:lnTo>
                    <a:pt x="1211" y="1398"/>
                  </a:lnTo>
                  <a:lnTo>
                    <a:pt x="1297" y="1345"/>
                  </a:lnTo>
                  <a:lnTo>
                    <a:pt x="1380" y="1290"/>
                  </a:lnTo>
                  <a:lnTo>
                    <a:pt x="1451" y="1233"/>
                  </a:lnTo>
                  <a:lnTo>
                    <a:pt x="1518" y="1175"/>
                  </a:lnTo>
                  <a:lnTo>
                    <a:pt x="1581" y="1114"/>
                  </a:lnTo>
                  <a:lnTo>
                    <a:pt x="1637" y="1050"/>
                  </a:lnTo>
                  <a:lnTo>
                    <a:pt x="1690" y="986"/>
                  </a:lnTo>
                  <a:lnTo>
                    <a:pt x="1737" y="918"/>
                  </a:lnTo>
                  <a:lnTo>
                    <a:pt x="1780" y="847"/>
                  </a:lnTo>
                  <a:lnTo>
                    <a:pt x="1817" y="775"/>
                  </a:lnTo>
                  <a:lnTo>
                    <a:pt x="1848" y="702"/>
                  </a:lnTo>
                  <a:lnTo>
                    <a:pt x="1875" y="627"/>
                  </a:lnTo>
                  <a:lnTo>
                    <a:pt x="1894" y="551"/>
                  </a:lnTo>
                  <a:lnTo>
                    <a:pt x="1909" y="475"/>
                  </a:lnTo>
                  <a:lnTo>
                    <a:pt x="1917" y="397"/>
                  </a:lnTo>
                  <a:lnTo>
                    <a:pt x="1920" y="317"/>
                  </a:lnTo>
                  <a:lnTo>
                    <a:pt x="1917" y="237"/>
                  </a:lnTo>
                  <a:lnTo>
                    <a:pt x="1907" y="157"/>
                  </a:lnTo>
                  <a:lnTo>
                    <a:pt x="1893" y="79"/>
                  </a:lnTo>
                  <a:lnTo>
                    <a:pt x="18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440941" y="2059593"/>
            <a:ext cx="241914" cy="335657"/>
            <a:chOff x="-447675" y="2074863"/>
            <a:chExt cx="762000" cy="1057276"/>
          </a:xfrm>
          <a:solidFill>
            <a:schemeClr val="bg1"/>
          </a:solidFill>
        </p:grpSpPr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-209550" y="2867026"/>
              <a:ext cx="263525" cy="265113"/>
            </a:xfrm>
            <a:custGeom>
              <a:avLst/>
              <a:gdLst>
                <a:gd name="T0" fmla="*/ 104 w 831"/>
                <a:gd name="T1" fmla="*/ 0 h 832"/>
                <a:gd name="T2" fmla="*/ 727 w 831"/>
                <a:gd name="T3" fmla="*/ 0 h 832"/>
                <a:gd name="T4" fmla="*/ 747 w 831"/>
                <a:gd name="T5" fmla="*/ 2 h 832"/>
                <a:gd name="T6" fmla="*/ 766 w 831"/>
                <a:gd name="T7" fmla="*/ 8 h 832"/>
                <a:gd name="T8" fmla="*/ 783 w 831"/>
                <a:gd name="T9" fmla="*/ 17 h 832"/>
                <a:gd name="T10" fmla="*/ 799 w 831"/>
                <a:gd name="T11" fmla="*/ 32 h 832"/>
                <a:gd name="T12" fmla="*/ 814 w 831"/>
                <a:gd name="T13" fmla="*/ 48 h 832"/>
                <a:gd name="T14" fmla="*/ 823 w 831"/>
                <a:gd name="T15" fmla="*/ 66 h 832"/>
                <a:gd name="T16" fmla="*/ 829 w 831"/>
                <a:gd name="T17" fmla="*/ 84 h 832"/>
                <a:gd name="T18" fmla="*/ 831 w 831"/>
                <a:gd name="T19" fmla="*/ 105 h 832"/>
                <a:gd name="T20" fmla="*/ 831 w 831"/>
                <a:gd name="T21" fmla="*/ 728 h 832"/>
                <a:gd name="T22" fmla="*/ 829 w 831"/>
                <a:gd name="T23" fmla="*/ 749 h 832"/>
                <a:gd name="T24" fmla="*/ 823 w 831"/>
                <a:gd name="T25" fmla="*/ 767 h 832"/>
                <a:gd name="T26" fmla="*/ 814 w 831"/>
                <a:gd name="T27" fmla="*/ 785 h 832"/>
                <a:gd name="T28" fmla="*/ 799 w 831"/>
                <a:gd name="T29" fmla="*/ 801 h 832"/>
                <a:gd name="T30" fmla="*/ 783 w 831"/>
                <a:gd name="T31" fmla="*/ 814 h 832"/>
                <a:gd name="T32" fmla="*/ 766 w 831"/>
                <a:gd name="T33" fmla="*/ 825 h 832"/>
                <a:gd name="T34" fmla="*/ 747 w 831"/>
                <a:gd name="T35" fmla="*/ 830 h 832"/>
                <a:gd name="T36" fmla="*/ 727 w 831"/>
                <a:gd name="T37" fmla="*/ 832 h 832"/>
                <a:gd name="T38" fmla="*/ 104 w 831"/>
                <a:gd name="T39" fmla="*/ 832 h 832"/>
                <a:gd name="T40" fmla="*/ 83 w 831"/>
                <a:gd name="T41" fmla="*/ 830 h 832"/>
                <a:gd name="T42" fmla="*/ 65 w 831"/>
                <a:gd name="T43" fmla="*/ 825 h 832"/>
                <a:gd name="T44" fmla="*/ 47 w 831"/>
                <a:gd name="T45" fmla="*/ 814 h 832"/>
                <a:gd name="T46" fmla="*/ 31 w 831"/>
                <a:gd name="T47" fmla="*/ 801 h 832"/>
                <a:gd name="T48" fmla="*/ 18 w 831"/>
                <a:gd name="T49" fmla="*/ 785 h 832"/>
                <a:gd name="T50" fmla="*/ 7 w 831"/>
                <a:gd name="T51" fmla="*/ 767 h 832"/>
                <a:gd name="T52" fmla="*/ 2 w 831"/>
                <a:gd name="T53" fmla="*/ 749 h 832"/>
                <a:gd name="T54" fmla="*/ 0 w 831"/>
                <a:gd name="T55" fmla="*/ 728 h 832"/>
                <a:gd name="T56" fmla="*/ 0 w 831"/>
                <a:gd name="T57" fmla="*/ 105 h 832"/>
                <a:gd name="T58" fmla="*/ 2 w 831"/>
                <a:gd name="T59" fmla="*/ 84 h 832"/>
                <a:gd name="T60" fmla="*/ 7 w 831"/>
                <a:gd name="T61" fmla="*/ 66 h 832"/>
                <a:gd name="T62" fmla="*/ 18 w 831"/>
                <a:gd name="T63" fmla="*/ 48 h 832"/>
                <a:gd name="T64" fmla="*/ 31 w 831"/>
                <a:gd name="T65" fmla="*/ 32 h 832"/>
                <a:gd name="T66" fmla="*/ 47 w 831"/>
                <a:gd name="T67" fmla="*/ 18 h 832"/>
                <a:gd name="T68" fmla="*/ 65 w 831"/>
                <a:gd name="T69" fmla="*/ 8 h 832"/>
                <a:gd name="T70" fmla="*/ 83 w 831"/>
                <a:gd name="T71" fmla="*/ 2 h 832"/>
                <a:gd name="T72" fmla="*/ 104 w 831"/>
                <a:gd name="T73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1" h="832">
                  <a:moveTo>
                    <a:pt x="104" y="0"/>
                  </a:moveTo>
                  <a:lnTo>
                    <a:pt x="727" y="0"/>
                  </a:lnTo>
                  <a:lnTo>
                    <a:pt x="747" y="2"/>
                  </a:lnTo>
                  <a:lnTo>
                    <a:pt x="766" y="8"/>
                  </a:lnTo>
                  <a:lnTo>
                    <a:pt x="783" y="17"/>
                  </a:lnTo>
                  <a:lnTo>
                    <a:pt x="799" y="32"/>
                  </a:lnTo>
                  <a:lnTo>
                    <a:pt x="814" y="48"/>
                  </a:lnTo>
                  <a:lnTo>
                    <a:pt x="823" y="66"/>
                  </a:lnTo>
                  <a:lnTo>
                    <a:pt x="829" y="84"/>
                  </a:lnTo>
                  <a:lnTo>
                    <a:pt x="831" y="105"/>
                  </a:lnTo>
                  <a:lnTo>
                    <a:pt x="831" y="728"/>
                  </a:lnTo>
                  <a:lnTo>
                    <a:pt x="829" y="749"/>
                  </a:lnTo>
                  <a:lnTo>
                    <a:pt x="823" y="767"/>
                  </a:lnTo>
                  <a:lnTo>
                    <a:pt x="814" y="785"/>
                  </a:lnTo>
                  <a:lnTo>
                    <a:pt x="799" y="801"/>
                  </a:lnTo>
                  <a:lnTo>
                    <a:pt x="783" y="814"/>
                  </a:lnTo>
                  <a:lnTo>
                    <a:pt x="766" y="825"/>
                  </a:lnTo>
                  <a:lnTo>
                    <a:pt x="747" y="830"/>
                  </a:lnTo>
                  <a:lnTo>
                    <a:pt x="727" y="832"/>
                  </a:lnTo>
                  <a:lnTo>
                    <a:pt x="104" y="832"/>
                  </a:lnTo>
                  <a:lnTo>
                    <a:pt x="83" y="830"/>
                  </a:lnTo>
                  <a:lnTo>
                    <a:pt x="65" y="825"/>
                  </a:lnTo>
                  <a:lnTo>
                    <a:pt x="47" y="814"/>
                  </a:lnTo>
                  <a:lnTo>
                    <a:pt x="31" y="801"/>
                  </a:lnTo>
                  <a:lnTo>
                    <a:pt x="18" y="785"/>
                  </a:lnTo>
                  <a:lnTo>
                    <a:pt x="7" y="767"/>
                  </a:lnTo>
                  <a:lnTo>
                    <a:pt x="2" y="749"/>
                  </a:lnTo>
                  <a:lnTo>
                    <a:pt x="0" y="728"/>
                  </a:lnTo>
                  <a:lnTo>
                    <a:pt x="0" y="105"/>
                  </a:lnTo>
                  <a:lnTo>
                    <a:pt x="2" y="84"/>
                  </a:lnTo>
                  <a:lnTo>
                    <a:pt x="7" y="66"/>
                  </a:lnTo>
                  <a:lnTo>
                    <a:pt x="18" y="48"/>
                  </a:lnTo>
                  <a:lnTo>
                    <a:pt x="31" y="32"/>
                  </a:lnTo>
                  <a:lnTo>
                    <a:pt x="47" y="18"/>
                  </a:lnTo>
                  <a:lnTo>
                    <a:pt x="65" y="8"/>
                  </a:lnTo>
                  <a:lnTo>
                    <a:pt x="83" y="2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-447675" y="2074863"/>
              <a:ext cx="762000" cy="739775"/>
            </a:xfrm>
            <a:custGeom>
              <a:avLst/>
              <a:gdLst>
                <a:gd name="T0" fmla="*/ 1387 w 2399"/>
                <a:gd name="T1" fmla="*/ 13 h 2328"/>
                <a:gd name="T2" fmla="*/ 1639 w 2399"/>
                <a:gd name="T3" fmla="*/ 81 h 2328"/>
                <a:gd name="T4" fmla="*/ 1876 w 2399"/>
                <a:gd name="T5" fmla="*/ 197 h 2328"/>
                <a:gd name="T6" fmla="*/ 2072 w 2399"/>
                <a:gd name="T7" fmla="*/ 343 h 2328"/>
                <a:gd name="T8" fmla="*/ 2216 w 2399"/>
                <a:gd name="T9" fmla="*/ 504 h 2328"/>
                <a:gd name="T10" fmla="*/ 2325 w 2399"/>
                <a:gd name="T11" fmla="*/ 694 h 2328"/>
                <a:gd name="T12" fmla="*/ 2388 w 2399"/>
                <a:gd name="T13" fmla="*/ 897 h 2328"/>
                <a:gd name="T14" fmla="*/ 2397 w 2399"/>
                <a:gd name="T15" fmla="*/ 1109 h 2328"/>
                <a:gd name="T16" fmla="*/ 2359 w 2399"/>
                <a:gd name="T17" fmla="*/ 1302 h 2328"/>
                <a:gd name="T18" fmla="*/ 2292 w 2399"/>
                <a:gd name="T19" fmla="*/ 1459 h 2328"/>
                <a:gd name="T20" fmla="*/ 2207 w 2399"/>
                <a:gd name="T21" fmla="*/ 1578 h 2328"/>
                <a:gd name="T22" fmla="*/ 2090 w 2399"/>
                <a:gd name="T23" fmla="*/ 1685 h 2328"/>
                <a:gd name="T24" fmla="*/ 2000 w 2399"/>
                <a:gd name="T25" fmla="*/ 1753 h 2328"/>
                <a:gd name="T26" fmla="*/ 1923 w 2399"/>
                <a:gd name="T27" fmla="*/ 1800 h 2328"/>
                <a:gd name="T28" fmla="*/ 1817 w 2399"/>
                <a:gd name="T29" fmla="*/ 1861 h 2328"/>
                <a:gd name="T30" fmla="*/ 1702 w 2399"/>
                <a:gd name="T31" fmla="*/ 1950 h 2328"/>
                <a:gd name="T32" fmla="*/ 1618 w 2399"/>
                <a:gd name="T33" fmla="*/ 2065 h 2328"/>
                <a:gd name="T34" fmla="*/ 1576 w 2399"/>
                <a:gd name="T35" fmla="*/ 2156 h 2328"/>
                <a:gd name="T36" fmla="*/ 1565 w 2399"/>
                <a:gd name="T37" fmla="*/ 2233 h 2328"/>
                <a:gd name="T38" fmla="*/ 1521 w 2399"/>
                <a:gd name="T39" fmla="*/ 2306 h 2328"/>
                <a:gd name="T40" fmla="*/ 1464 w 2399"/>
                <a:gd name="T41" fmla="*/ 2328 h 2328"/>
                <a:gd name="T42" fmla="*/ 806 w 2399"/>
                <a:gd name="T43" fmla="*/ 2317 h 2328"/>
                <a:gd name="T44" fmla="*/ 760 w 2399"/>
                <a:gd name="T45" fmla="*/ 2248 h 2328"/>
                <a:gd name="T46" fmla="*/ 748 w 2399"/>
                <a:gd name="T47" fmla="*/ 2066 h 2328"/>
                <a:gd name="T48" fmla="*/ 779 w 2399"/>
                <a:gd name="T49" fmla="*/ 1886 h 2328"/>
                <a:gd name="T50" fmla="*/ 872 w 2399"/>
                <a:gd name="T51" fmla="*/ 1714 h 2328"/>
                <a:gd name="T52" fmla="*/ 1033 w 2399"/>
                <a:gd name="T53" fmla="*/ 1544 h 2328"/>
                <a:gd name="T54" fmla="*/ 1221 w 2399"/>
                <a:gd name="T55" fmla="*/ 1411 h 2328"/>
                <a:gd name="T56" fmla="*/ 1397 w 2399"/>
                <a:gd name="T57" fmla="*/ 1321 h 2328"/>
                <a:gd name="T58" fmla="*/ 1506 w 2399"/>
                <a:gd name="T59" fmla="*/ 1232 h 2328"/>
                <a:gd name="T60" fmla="*/ 1555 w 2399"/>
                <a:gd name="T61" fmla="*/ 1145 h 2328"/>
                <a:gd name="T62" fmla="*/ 1571 w 2399"/>
                <a:gd name="T63" fmla="*/ 1034 h 2328"/>
                <a:gd name="T64" fmla="*/ 1541 w 2399"/>
                <a:gd name="T65" fmla="*/ 931 h 2328"/>
                <a:gd name="T66" fmla="*/ 1450 w 2399"/>
                <a:gd name="T67" fmla="*/ 842 h 2328"/>
                <a:gd name="T68" fmla="*/ 1321 w 2399"/>
                <a:gd name="T69" fmla="*/ 779 h 2328"/>
                <a:gd name="T70" fmla="*/ 1171 w 2399"/>
                <a:gd name="T71" fmla="*/ 759 h 2328"/>
                <a:gd name="T72" fmla="*/ 1017 w 2399"/>
                <a:gd name="T73" fmla="*/ 777 h 2328"/>
                <a:gd name="T74" fmla="*/ 891 w 2399"/>
                <a:gd name="T75" fmla="*/ 835 h 2328"/>
                <a:gd name="T76" fmla="*/ 820 w 2399"/>
                <a:gd name="T77" fmla="*/ 896 h 2328"/>
                <a:gd name="T78" fmla="*/ 727 w 2399"/>
                <a:gd name="T79" fmla="*/ 996 h 2328"/>
                <a:gd name="T80" fmla="*/ 613 w 2399"/>
                <a:gd name="T81" fmla="*/ 1134 h 2328"/>
                <a:gd name="T82" fmla="*/ 555 w 2399"/>
                <a:gd name="T83" fmla="*/ 1172 h 2328"/>
                <a:gd name="T84" fmla="*/ 489 w 2399"/>
                <a:gd name="T85" fmla="*/ 1166 h 2328"/>
                <a:gd name="T86" fmla="*/ 27 w 2399"/>
                <a:gd name="T87" fmla="*/ 815 h 2328"/>
                <a:gd name="T88" fmla="*/ 1 w 2399"/>
                <a:gd name="T89" fmla="*/ 764 h 2328"/>
                <a:gd name="T90" fmla="*/ 15 w 2399"/>
                <a:gd name="T91" fmla="*/ 691 h 2328"/>
                <a:gd name="T92" fmla="*/ 174 w 2399"/>
                <a:gd name="T93" fmla="*/ 469 h 2328"/>
                <a:gd name="T94" fmla="*/ 356 w 2399"/>
                <a:gd name="T95" fmla="*/ 289 h 2328"/>
                <a:gd name="T96" fmla="*/ 560 w 2399"/>
                <a:gd name="T97" fmla="*/ 153 h 2328"/>
                <a:gd name="T98" fmla="*/ 788 w 2399"/>
                <a:gd name="T99" fmla="*/ 59 h 2328"/>
                <a:gd name="T100" fmla="*/ 1041 w 2399"/>
                <a:gd name="T101" fmla="*/ 10 h 2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99" h="2328">
                  <a:moveTo>
                    <a:pt x="1220" y="0"/>
                  </a:moveTo>
                  <a:lnTo>
                    <a:pt x="1304" y="3"/>
                  </a:lnTo>
                  <a:lnTo>
                    <a:pt x="1387" y="13"/>
                  </a:lnTo>
                  <a:lnTo>
                    <a:pt x="1471" y="28"/>
                  </a:lnTo>
                  <a:lnTo>
                    <a:pt x="1555" y="51"/>
                  </a:lnTo>
                  <a:lnTo>
                    <a:pt x="1639" y="81"/>
                  </a:lnTo>
                  <a:lnTo>
                    <a:pt x="1721" y="115"/>
                  </a:lnTo>
                  <a:lnTo>
                    <a:pt x="1800" y="154"/>
                  </a:lnTo>
                  <a:lnTo>
                    <a:pt x="1876" y="197"/>
                  </a:lnTo>
                  <a:lnTo>
                    <a:pt x="1949" y="244"/>
                  </a:lnTo>
                  <a:lnTo>
                    <a:pt x="2017" y="296"/>
                  </a:lnTo>
                  <a:lnTo>
                    <a:pt x="2072" y="343"/>
                  </a:lnTo>
                  <a:lnTo>
                    <a:pt x="2123" y="393"/>
                  </a:lnTo>
                  <a:lnTo>
                    <a:pt x="2171" y="446"/>
                  </a:lnTo>
                  <a:lnTo>
                    <a:pt x="2216" y="504"/>
                  </a:lnTo>
                  <a:lnTo>
                    <a:pt x="2256" y="564"/>
                  </a:lnTo>
                  <a:lnTo>
                    <a:pt x="2294" y="627"/>
                  </a:lnTo>
                  <a:lnTo>
                    <a:pt x="2325" y="694"/>
                  </a:lnTo>
                  <a:lnTo>
                    <a:pt x="2352" y="761"/>
                  </a:lnTo>
                  <a:lnTo>
                    <a:pt x="2373" y="829"/>
                  </a:lnTo>
                  <a:lnTo>
                    <a:pt x="2388" y="897"/>
                  </a:lnTo>
                  <a:lnTo>
                    <a:pt x="2396" y="968"/>
                  </a:lnTo>
                  <a:lnTo>
                    <a:pt x="2399" y="1039"/>
                  </a:lnTo>
                  <a:lnTo>
                    <a:pt x="2397" y="1109"/>
                  </a:lnTo>
                  <a:lnTo>
                    <a:pt x="2389" y="1176"/>
                  </a:lnTo>
                  <a:lnTo>
                    <a:pt x="2377" y="1239"/>
                  </a:lnTo>
                  <a:lnTo>
                    <a:pt x="2359" y="1302"/>
                  </a:lnTo>
                  <a:lnTo>
                    <a:pt x="2339" y="1361"/>
                  </a:lnTo>
                  <a:lnTo>
                    <a:pt x="2316" y="1413"/>
                  </a:lnTo>
                  <a:lnTo>
                    <a:pt x="2292" y="1459"/>
                  </a:lnTo>
                  <a:lnTo>
                    <a:pt x="2268" y="1501"/>
                  </a:lnTo>
                  <a:lnTo>
                    <a:pt x="2240" y="1539"/>
                  </a:lnTo>
                  <a:lnTo>
                    <a:pt x="2207" y="1578"/>
                  </a:lnTo>
                  <a:lnTo>
                    <a:pt x="2169" y="1617"/>
                  </a:lnTo>
                  <a:lnTo>
                    <a:pt x="2125" y="1656"/>
                  </a:lnTo>
                  <a:lnTo>
                    <a:pt x="2090" y="1685"/>
                  </a:lnTo>
                  <a:lnTo>
                    <a:pt x="2057" y="1711"/>
                  </a:lnTo>
                  <a:lnTo>
                    <a:pt x="2028" y="1734"/>
                  </a:lnTo>
                  <a:lnTo>
                    <a:pt x="2000" y="1753"/>
                  </a:lnTo>
                  <a:lnTo>
                    <a:pt x="1976" y="1769"/>
                  </a:lnTo>
                  <a:lnTo>
                    <a:pt x="1952" y="1784"/>
                  </a:lnTo>
                  <a:lnTo>
                    <a:pt x="1923" y="1800"/>
                  </a:lnTo>
                  <a:lnTo>
                    <a:pt x="1891" y="1819"/>
                  </a:lnTo>
                  <a:lnTo>
                    <a:pt x="1856" y="1839"/>
                  </a:lnTo>
                  <a:lnTo>
                    <a:pt x="1817" y="1861"/>
                  </a:lnTo>
                  <a:lnTo>
                    <a:pt x="1776" y="1887"/>
                  </a:lnTo>
                  <a:lnTo>
                    <a:pt x="1738" y="1916"/>
                  </a:lnTo>
                  <a:lnTo>
                    <a:pt x="1702" y="1950"/>
                  </a:lnTo>
                  <a:lnTo>
                    <a:pt x="1670" y="1988"/>
                  </a:lnTo>
                  <a:lnTo>
                    <a:pt x="1640" y="2029"/>
                  </a:lnTo>
                  <a:lnTo>
                    <a:pt x="1618" y="2065"/>
                  </a:lnTo>
                  <a:lnTo>
                    <a:pt x="1600" y="2098"/>
                  </a:lnTo>
                  <a:lnTo>
                    <a:pt x="1586" y="2128"/>
                  </a:lnTo>
                  <a:lnTo>
                    <a:pt x="1576" y="2156"/>
                  </a:lnTo>
                  <a:lnTo>
                    <a:pt x="1570" y="2182"/>
                  </a:lnTo>
                  <a:lnTo>
                    <a:pt x="1569" y="2204"/>
                  </a:lnTo>
                  <a:lnTo>
                    <a:pt x="1565" y="2233"/>
                  </a:lnTo>
                  <a:lnTo>
                    <a:pt x="1555" y="2262"/>
                  </a:lnTo>
                  <a:lnTo>
                    <a:pt x="1537" y="2288"/>
                  </a:lnTo>
                  <a:lnTo>
                    <a:pt x="1521" y="2306"/>
                  </a:lnTo>
                  <a:lnTo>
                    <a:pt x="1503" y="2319"/>
                  </a:lnTo>
                  <a:lnTo>
                    <a:pt x="1485" y="2326"/>
                  </a:lnTo>
                  <a:lnTo>
                    <a:pt x="1464" y="2328"/>
                  </a:lnTo>
                  <a:lnTo>
                    <a:pt x="841" y="2328"/>
                  </a:lnTo>
                  <a:lnTo>
                    <a:pt x="823" y="2326"/>
                  </a:lnTo>
                  <a:lnTo>
                    <a:pt x="806" y="2317"/>
                  </a:lnTo>
                  <a:lnTo>
                    <a:pt x="789" y="2302"/>
                  </a:lnTo>
                  <a:lnTo>
                    <a:pt x="775" y="2281"/>
                  </a:lnTo>
                  <a:lnTo>
                    <a:pt x="760" y="2248"/>
                  </a:lnTo>
                  <a:lnTo>
                    <a:pt x="751" y="2216"/>
                  </a:lnTo>
                  <a:lnTo>
                    <a:pt x="748" y="2184"/>
                  </a:lnTo>
                  <a:lnTo>
                    <a:pt x="748" y="2066"/>
                  </a:lnTo>
                  <a:lnTo>
                    <a:pt x="751" y="2005"/>
                  </a:lnTo>
                  <a:lnTo>
                    <a:pt x="761" y="1945"/>
                  </a:lnTo>
                  <a:lnTo>
                    <a:pt x="779" y="1886"/>
                  </a:lnTo>
                  <a:lnTo>
                    <a:pt x="804" y="1828"/>
                  </a:lnTo>
                  <a:lnTo>
                    <a:pt x="834" y="1771"/>
                  </a:lnTo>
                  <a:lnTo>
                    <a:pt x="872" y="1714"/>
                  </a:lnTo>
                  <a:lnTo>
                    <a:pt x="916" y="1660"/>
                  </a:lnTo>
                  <a:lnTo>
                    <a:pt x="974" y="1599"/>
                  </a:lnTo>
                  <a:lnTo>
                    <a:pt x="1033" y="1544"/>
                  </a:lnTo>
                  <a:lnTo>
                    <a:pt x="1094" y="1493"/>
                  </a:lnTo>
                  <a:lnTo>
                    <a:pt x="1157" y="1449"/>
                  </a:lnTo>
                  <a:lnTo>
                    <a:pt x="1221" y="1411"/>
                  </a:lnTo>
                  <a:lnTo>
                    <a:pt x="1288" y="1377"/>
                  </a:lnTo>
                  <a:lnTo>
                    <a:pt x="1345" y="1349"/>
                  </a:lnTo>
                  <a:lnTo>
                    <a:pt x="1397" y="1321"/>
                  </a:lnTo>
                  <a:lnTo>
                    <a:pt x="1440" y="1292"/>
                  </a:lnTo>
                  <a:lnTo>
                    <a:pt x="1477" y="1262"/>
                  </a:lnTo>
                  <a:lnTo>
                    <a:pt x="1506" y="1232"/>
                  </a:lnTo>
                  <a:lnTo>
                    <a:pt x="1526" y="1206"/>
                  </a:lnTo>
                  <a:lnTo>
                    <a:pt x="1542" y="1177"/>
                  </a:lnTo>
                  <a:lnTo>
                    <a:pt x="1555" y="1145"/>
                  </a:lnTo>
                  <a:lnTo>
                    <a:pt x="1564" y="1111"/>
                  </a:lnTo>
                  <a:lnTo>
                    <a:pt x="1569" y="1074"/>
                  </a:lnTo>
                  <a:lnTo>
                    <a:pt x="1571" y="1034"/>
                  </a:lnTo>
                  <a:lnTo>
                    <a:pt x="1568" y="999"/>
                  </a:lnTo>
                  <a:lnTo>
                    <a:pt x="1558" y="964"/>
                  </a:lnTo>
                  <a:lnTo>
                    <a:pt x="1541" y="931"/>
                  </a:lnTo>
                  <a:lnTo>
                    <a:pt x="1518" y="900"/>
                  </a:lnTo>
                  <a:lnTo>
                    <a:pt x="1487" y="871"/>
                  </a:lnTo>
                  <a:lnTo>
                    <a:pt x="1450" y="842"/>
                  </a:lnTo>
                  <a:lnTo>
                    <a:pt x="1409" y="816"/>
                  </a:lnTo>
                  <a:lnTo>
                    <a:pt x="1366" y="796"/>
                  </a:lnTo>
                  <a:lnTo>
                    <a:pt x="1321" y="779"/>
                  </a:lnTo>
                  <a:lnTo>
                    <a:pt x="1272" y="768"/>
                  </a:lnTo>
                  <a:lnTo>
                    <a:pt x="1223" y="761"/>
                  </a:lnTo>
                  <a:lnTo>
                    <a:pt x="1171" y="759"/>
                  </a:lnTo>
                  <a:lnTo>
                    <a:pt x="1116" y="761"/>
                  </a:lnTo>
                  <a:lnTo>
                    <a:pt x="1065" y="767"/>
                  </a:lnTo>
                  <a:lnTo>
                    <a:pt x="1017" y="777"/>
                  </a:lnTo>
                  <a:lnTo>
                    <a:pt x="972" y="793"/>
                  </a:lnTo>
                  <a:lnTo>
                    <a:pt x="930" y="811"/>
                  </a:lnTo>
                  <a:lnTo>
                    <a:pt x="891" y="835"/>
                  </a:lnTo>
                  <a:lnTo>
                    <a:pt x="869" y="851"/>
                  </a:lnTo>
                  <a:lnTo>
                    <a:pt x="846" y="872"/>
                  </a:lnTo>
                  <a:lnTo>
                    <a:pt x="820" y="896"/>
                  </a:lnTo>
                  <a:lnTo>
                    <a:pt x="791" y="925"/>
                  </a:lnTo>
                  <a:lnTo>
                    <a:pt x="760" y="959"/>
                  </a:lnTo>
                  <a:lnTo>
                    <a:pt x="727" y="996"/>
                  </a:lnTo>
                  <a:lnTo>
                    <a:pt x="692" y="1037"/>
                  </a:lnTo>
                  <a:lnTo>
                    <a:pt x="654" y="1083"/>
                  </a:lnTo>
                  <a:lnTo>
                    <a:pt x="613" y="1134"/>
                  </a:lnTo>
                  <a:lnTo>
                    <a:pt x="595" y="1151"/>
                  </a:lnTo>
                  <a:lnTo>
                    <a:pt x="576" y="1165"/>
                  </a:lnTo>
                  <a:lnTo>
                    <a:pt x="555" y="1172"/>
                  </a:lnTo>
                  <a:lnTo>
                    <a:pt x="533" y="1175"/>
                  </a:lnTo>
                  <a:lnTo>
                    <a:pt x="511" y="1173"/>
                  </a:lnTo>
                  <a:lnTo>
                    <a:pt x="489" y="1166"/>
                  </a:lnTo>
                  <a:lnTo>
                    <a:pt x="468" y="1154"/>
                  </a:lnTo>
                  <a:lnTo>
                    <a:pt x="42" y="830"/>
                  </a:lnTo>
                  <a:lnTo>
                    <a:pt x="27" y="815"/>
                  </a:lnTo>
                  <a:lnTo>
                    <a:pt x="14" y="800"/>
                  </a:lnTo>
                  <a:lnTo>
                    <a:pt x="6" y="782"/>
                  </a:lnTo>
                  <a:lnTo>
                    <a:pt x="1" y="764"/>
                  </a:lnTo>
                  <a:lnTo>
                    <a:pt x="0" y="738"/>
                  </a:lnTo>
                  <a:lnTo>
                    <a:pt x="5" y="715"/>
                  </a:lnTo>
                  <a:lnTo>
                    <a:pt x="15" y="691"/>
                  </a:lnTo>
                  <a:lnTo>
                    <a:pt x="66" y="612"/>
                  </a:lnTo>
                  <a:lnTo>
                    <a:pt x="119" y="538"/>
                  </a:lnTo>
                  <a:lnTo>
                    <a:pt x="174" y="469"/>
                  </a:lnTo>
                  <a:lnTo>
                    <a:pt x="232" y="404"/>
                  </a:lnTo>
                  <a:lnTo>
                    <a:pt x="292" y="345"/>
                  </a:lnTo>
                  <a:lnTo>
                    <a:pt x="356" y="289"/>
                  </a:lnTo>
                  <a:lnTo>
                    <a:pt x="422" y="239"/>
                  </a:lnTo>
                  <a:lnTo>
                    <a:pt x="489" y="194"/>
                  </a:lnTo>
                  <a:lnTo>
                    <a:pt x="560" y="153"/>
                  </a:lnTo>
                  <a:lnTo>
                    <a:pt x="634" y="117"/>
                  </a:lnTo>
                  <a:lnTo>
                    <a:pt x="710" y="86"/>
                  </a:lnTo>
                  <a:lnTo>
                    <a:pt x="788" y="59"/>
                  </a:lnTo>
                  <a:lnTo>
                    <a:pt x="870" y="38"/>
                  </a:lnTo>
                  <a:lnTo>
                    <a:pt x="953" y="21"/>
                  </a:lnTo>
                  <a:lnTo>
                    <a:pt x="1041" y="10"/>
                  </a:lnTo>
                  <a:lnTo>
                    <a:pt x="1129" y="3"/>
                  </a:lnTo>
                  <a:lnTo>
                    <a:pt x="12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8" name="Inhaltsplatzhalter 4">
            <a:extLst>
              <a:ext uri="{FF2B5EF4-FFF2-40B4-BE49-F238E27FC236}">
                <a16:creationId xmlns:a16="http://schemas.microsoft.com/office/drawing/2014/main" id="{2CEB94C7-4211-4C7B-9A93-CC1D7FEDC987}"/>
              </a:ext>
            </a:extLst>
          </p:cNvPr>
          <p:cNvSpPr txBox="1">
            <a:spLocks/>
          </p:cNvSpPr>
          <p:nvPr/>
        </p:nvSpPr>
        <p:spPr>
          <a:xfrm>
            <a:off x="214598" y="2659652"/>
            <a:ext cx="1871662" cy="1802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b="1" dirty="0">
                <a:latin typeface="+mj-lt"/>
              </a:rPr>
              <a:t>Customer Tickets</a:t>
            </a:r>
            <a:br>
              <a:rPr lang="en-US" sz="900" dirty="0">
                <a:latin typeface="+mj-lt"/>
              </a:rPr>
            </a:br>
            <a:endParaRPr lang="en-US" sz="900" dirty="0">
              <a:latin typeface="+mj-lt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900" dirty="0">
                <a:latin typeface="+mj-lt"/>
              </a:rPr>
              <a:t>Unstructured Text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900" dirty="0">
                <a:latin typeface="+mj-lt"/>
              </a:rPr>
              <a:t>Requires Processing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900" dirty="0">
                <a:latin typeface="+mj-lt"/>
              </a:rPr>
              <a:t>Time Consuming </a:t>
            </a:r>
          </a:p>
          <a:p>
            <a:pPr>
              <a:lnSpc>
                <a:spcPct val="150000"/>
              </a:lnSpc>
            </a:pP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171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Application 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285750" y="1838751"/>
            <a:ext cx="2025634" cy="20256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350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597894" y="2160010"/>
            <a:ext cx="1401347" cy="1383117"/>
          </a:xfrm>
          <a:custGeom>
            <a:avLst/>
            <a:gdLst>
              <a:gd name="T0" fmla="*/ 1731 w 3690"/>
              <a:gd name="T1" fmla="*/ 2506 h 3642"/>
              <a:gd name="T2" fmla="*/ 1629 w 3690"/>
              <a:gd name="T3" fmla="*/ 2612 h 3642"/>
              <a:gd name="T4" fmla="*/ 1606 w 3690"/>
              <a:gd name="T5" fmla="*/ 2773 h 3642"/>
              <a:gd name="T6" fmla="*/ 1669 w 3690"/>
              <a:gd name="T7" fmla="*/ 2910 h 3642"/>
              <a:gd name="T8" fmla="*/ 1803 w 3690"/>
              <a:gd name="T9" fmla="*/ 2980 h 3642"/>
              <a:gd name="T10" fmla="*/ 1953 w 3690"/>
              <a:gd name="T11" fmla="*/ 2961 h 3642"/>
              <a:gd name="T12" fmla="*/ 2052 w 3690"/>
              <a:gd name="T13" fmla="*/ 2870 h 3642"/>
              <a:gd name="T14" fmla="*/ 2088 w 3690"/>
              <a:gd name="T15" fmla="*/ 2732 h 3642"/>
              <a:gd name="T16" fmla="*/ 2045 w 3690"/>
              <a:gd name="T17" fmla="*/ 2579 h 3642"/>
              <a:gd name="T18" fmla="*/ 1928 w 3690"/>
              <a:gd name="T19" fmla="*/ 2491 h 3642"/>
              <a:gd name="T20" fmla="*/ 1813 w 3690"/>
              <a:gd name="T21" fmla="*/ 615 h 3642"/>
              <a:gd name="T22" fmla="*/ 1683 w 3690"/>
              <a:gd name="T23" fmla="*/ 666 h 3642"/>
              <a:gd name="T24" fmla="*/ 1586 w 3690"/>
              <a:gd name="T25" fmla="*/ 783 h 3642"/>
              <a:gd name="T26" fmla="*/ 1548 w 3690"/>
              <a:gd name="T27" fmla="*/ 968 h 3642"/>
              <a:gd name="T28" fmla="*/ 1568 w 3690"/>
              <a:gd name="T29" fmla="*/ 1229 h 3642"/>
              <a:gd name="T30" fmla="*/ 1618 w 3690"/>
              <a:gd name="T31" fmla="*/ 1506 h 3642"/>
              <a:gd name="T32" fmla="*/ 1678 w 3690"/>
              <a:gd name="T33" fmla="*/ 1763 h 3642"/>
              <a:gd name="T34" fmla="*/ 1731 w 3690"/>
              <a:gd name="T35" fmla="*/ 1959 h 3642"/>
              <a:gd name="T36" fmla="*/ 1775 w 3690"/>
              <a:gd name="T37" fmla="*/ 2074 h 3642"/>
              <a:gd name="T38" fmla="*/ 1847 w 3690"/>
              <a:gd name="T39" fmla="*/ 2115 h 3642"/>
              <a:gd name="T40" fmla="*/ 1916 w 3690"/>
              <a:gd name="T41" fmla="*/ 2074 h 3642"/>
              <a:gd name="T42" fmla="*/ 1957 w 3690"/>
              <a:gd name="T43" fmla="*/ 1967 h 3642"/>
              <a:gd name="T44" fmla="*/ 2007 w 3690"/>
              <a:gd name="T45" fmla="*/ 1789 h 3642"/>
              <a:gd name="T46" fmla="*/ 2064 w 3690"/>
              <a:gd name="T47" fmla="*/ 1550 h 3642"/>
              <a:gd name="T48" fmla="*/ 2117 w 3690"/>
              <a:gd name="T49" fmla="*/ 1283 h 3642"/>
              <a:gd name="T50" fmla="*/ 2145 w 3690"/>
              <a:gd name="T51" fmla="*/ 1026 h 3642"/>
              <a:gd name="T52" fmla="*/ 2124 w 3690"/>
              <a:gd name="T53" fmla="*/ 823 h 3642"/>
              <a:gd name="T54" fmla="*/ 2040 w 3690"/>
              <a:gd name="T55" fmla="*/ 688 h 3642"/>
              <a:gd name="T56" fmla="*/ 1915 w 3690"/>
              <a:gd name="T57" fmla="*/ 621 h 3642"/>
              <a:gd name="T58" fmla="*/ 1962 w 3690"/>
              <a:gd name="T59" fmla="*/ 3 h 3642"/>
              <a:gd name="T60" fmla="*/ 2407 w 3690"/>
              <a:gd name="T61" fmla="*/ 86 h 3642"/>
              <a:gd name="T62" fmla="*/ 2808 w 3690"/>
              <a:gd name="T63" fmla="*/ 268 h 3642"/>
              <a:gd name="T64" fmla="*/ 3151 w 3690"/>
              <a:gd name="T65" fmla="*/ 533 h 3642"/>
              <a:gd name="T66" fmla="*/ 3420 w 3690"/>
              <a:gd name="T67" fmla="*/ 871 h 3642"/>
              <a:gd name="T68" fmla="*/ 3603 w 3690"/>
              <a:gd name="T69" fmla="*/ 1266 h 3642"/>
              <a:gd name="T70" fmla="*/ 3686 w 3690"/>
              <a:gd name="T71" fmla="*/ 1705 h 3642"/>
              <a:gd name="T72" fmla="*/ 3677 w 3690"/>
              <a:gd name="T73" fmla="*/ 2049 h 3642"/>
              <a:gd name="T74" fmla="*/ 3566 w 3690"/>
              <a:gd name="T75" fmla="*/ 2479 h 3642"/>
              <a:gd name="T76" fmla="*/ 3360 w 3690"/>
              <a:gd name="T77" fmla="*/ 2862 h 3642"/>
              <a:gd name="T78" fmla="*/ 3071 w 3690"/>
              <a:gd name="T79" fmla="*/ 3183 h 3642"/>
              <a:gd name="T80" fmla="*/ 2713 w 3690"/>
              <a:gd name="T81" fmla="*/ 3429 h 3642"/>
              <a:gd name="T82" fmla="*/ 2299 w 3690"/>
              <a:gd name="T83" fmla="*/ 3586 h 3642"/>
              <a:gd name="T84" fmla="*/ 1846 w 3690"/>
              <a:gd name="T85" fmla="*/ 3642 h 3642"/>
              <a:gd name="T86" fmla="*/ 1391 w 3690"/>
              <a:gd name="T87" fmla="*/ 3586 h 3642"/>
              <a:gd name="T88" fmla="*/ 978 w 3690"/>
              <a:gd name="T89" fmla="*/ 3429 h 3642"/>
              <a:gd name="T90" fmla="*/ 620 w 3690"/>
              <a:gd name="T91" fmla="*/ 3183 h 3642"/>
              <a:gd name="T92" fmla="*/ 331 w 3690"/>
              <a:gd name="T93" fmla="*/ 2862 h 3642"/>
              <a:gd name="T94" fmla="*/ 125 w 3690"/>
              <a:gd name="T95" fmla="*/ 2479 h 3642"/>
              <a:gd name="T96" fmla="*/ 15 w 3690"/>
              <a:gd name="T97" fmla="*/ 2049 h 3642"/>
              <a:gd name="T98" fmla="*/ 16 w 3690"/>
              <a:gd name="T99" fmla="*/ 1583 h 3642"/>
              <a:gd name="T100" fmla="*/ 134 w 3690"/>
              <a:gd name="T101" fmla="*/ 1138 h 3642"/>
              <a:gd name="T102" fmla="*/ 356 w 3690"/>
              <a:gd name="T103" fmla="*/ 746 h 3642"/>
              <a:gd name="T104" fmla="*/ 666 w 3690"/>
              <a:gd name="T105" fmla="*/ 420 h 3642"/>
              <a:gd name="T106" fmla="*/ 1048 w 3690"/>
              <a:gd name="T107" fmla="*/ 178 h 3642"/>
              <a:gd name="T108" fmla="*/ 1487 w 3690"/>
              <a:gd name="T109" fmla="*/ 35 h 3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90" h="3642">
                <a:moveTo>
                  <a:pt x="1846" y="2479"/>
                </a:moveTo>
                <a:lnTo>
                  <a:pt x="1804" y="2483"/>
                </a:lnTo>
                <a:lnTo>
                  <a:pt x="1766" y="2491"/>
                </a:lnTo>
                <a:lnTo>
                  <a:pt x="1731" y="2506"/>
                </a:lnTo>
                <a:lnTo>
                  <a:pt x="1700" y="2526"/>
                </a:lnTo>
                <a:lnTo>
                  <a:pt x="1672" y="2551"/>
                </a:lnTo>
                <a:lnTo>
                  <a:pt x="1647" y="2579"/>
                </a:lnTo>
                <a:lnTo>
                  <a:pt x="1629" y="2612"/>
                </a:lnTo>
                <a:lnTo>
                  <a:pt x="1614" y="2650"/>
                </a:lnTo>
                <a:lnTo>
                  <a:pt x="1606" y="2689"/>
                </a:lnTo>
                <a:lnTo>
                  <a:pt x="1602" y="2732"/>
                </a:lnTo>
                <a:lnTo>
                  <a:pt x="1606" y="2773"/>
                </a:lnTo>
                <a:lnTo>
                  <a:pt x="1614" y="2812"/>
                </a:lnTo>
                <a:lnTo>
                  <a:pt x="1628" y="2849"/>
                </a:lnTo>
                <a:lnTo>
                  <a:pt x="1646" y="2881"/>
                </a:lnTo>
                <a:lnTo>
                  <a:pt x="1669" y="2910"/>
                </a:lnTo>
                <a:lnTo>
                  <a:pt x="1698" y="2936"/>
                </a:lnTo>
                <a:lnTo>
                  <a:pt x="1729" y="2956"/>
                </a:lnTo>
                <a:lnTo>
                  <a:pt x="1765" y="2971"/>
                </a:lnTo>
                <a:lnTo>
                  <a:pt x="1803" y="2980"/>
                </a:lnTo>
                <a:lnTo>
                  <a:pt x="1846" y="2984"/>
                </a:lnTo>
                <a:lnTo>
                  <a:pt x="1885" y="2980"/>
                </a:lnTo>
                <a:lnTo>
                  <a:pt x="1920" y="2973"/>
                </a:lnTo>
                <a:lnTo>
                  <a:pt x="1953" y="2961"/>
                </a:lnTo>
                <a:lnTo>
                  <a:pt x="1984" y="2944"/>
                </a:lnTo>
                <a:lnTo>
                  <a:pt x="2011" y="2922"/>
                </a:lnTo>
                <a:lnTo>
                  <a:pt x="2034" y="2898"/>
                </a:lnTo>
                <a:lnTo>
                  <a:pt x="2052" y="2870"/>
                </a:lnTo>
                <a:lnTo>
                  <a:pt x="2068" y="2839"/>
                </a:lnTo>
                <a:lnTo>
                  <a:pt x="2079" y="2805"/>
                </a:lnTo>
                <a:lnTo>
                  <a:pt x="2087" y="2769"/>
                </a:lnTo>
                <a:lnTo>
                  <a:pt x="2088" y="2732"/>
                </a:lnTo>
                <a:lnTo>
                  <a:pt x="2085" y="2689"/>
                </a:lnTo>
                <a:lnTo>
                  <a:pt x="2077" y="2650"/>
                </a:lnTo>
                <a:lnTo>
                  <a:pt x="2064" y="2612"/>
                </a:lnTo>
                <a:lnTo>
                  <a:pt x="2045" y="2579"/>
                </a:lnTo>
                <a:lnTo>
                  <a:pt x="2023" y="2551"/>
                </a:lnTo>
                <a:lnTo>
                  <a:pt x="1995" y="2526"/>
                </a:lnTo>
                <a:lnTo>
                  <a:pt x="1963" y="2506"/>
                </a:lnTo>
                <a:lnTo>
                  <a:pt x="1928" y="2491"/>
                </a:lnTo>
                <a:lnTo>
                  <a:pt x="1888" y="2483"/>
                </a:lnTo>
                <a:lnTo>
                  <a:pt x="1846" y="2479"/>
                </a:lnTo>
                <a:close/>
                <a:moveTo>
                  <a:pt x="1847" y="613"/>
                </a:moveTo>
                <a:lnTo>
                  <a:pt x="1813" y="615"/>
                </a:lnTo>
                <a:lnTo>
                  <a:pt x="1778" y="621"/>
                </a:lnTo>
                <a:lnTo>
                  <a:pt x="1745" y="632"/>
                </a:lnTo>
                <a:lnTo>
                  <a:pt x="1713" y="647"/>
                </a:lnTo>
                <a:lnTo>
                  <a:pt x="1683" y="666"/>
                </a:lnTo>
                <a:lnTo>
                  <a:pt x="1655" y="689"/>
                </a:lnTo>
                <a:lnTo>
                  <a:pt x="1629" y="715"/>
                </a:lnTo>
                <a:lnTo>
                  <a:pt x="1606" y="748"/>
                </a:lnTo>
                <a:lnTo>
                  <a:pt x="1586" y="783"/>
                </a:lnTo>
                <a:lnTo>
                  <a:pt x="1570" y="823"/>
                </a:lnTo>
                <a:lnTo>
                  <a:pt x="1558" y="868"/>
                </a:lnTo>
                <a:lnTo>
                  <a:pt x="1551" y="916"/>
                </a:lnTo>
                <a:lnTo>
                  <a:pt x="1548" y="968"/>
                </a:lnTo>
                <a:lnTo>
                  <a:pt x="1550" y="1029"/>
                </a:lnTo>
                <a:lnTo>
                  <a:pt x="1553" y="1093"/>
                </a:lnTo>
                <a:lnTo>
                  <a:pt x="1559" y="1160"/>
                </a:lnTo>
                <a:lnTo>
                  <a:pt x="1568" y="1229"/>
                </a:lnTo>
                <a:lnTo>
                  <a:pt x="1579" y="1297"/>
                </a:lnTo>
                <a:lnTo>
                  <a:pt x="1590" y="1367"/>
                </a:lnTo>
                <a:lnTo>
                  <a:pt x="1603" y="1437"/>
                </a:lnTo>
                <a:lnTo>
                  <a:pt x="1618" y="1506"/>
                </a:lnTo>
                <a:lnTo>
                  <a:pt x="1633" y="1574"/>
                </a:lnTo>
                <a:lnTo>
                  <a:pt x="1647" y="1640"/>
                </a:lnTo>
                <a:lnTo>
                  <a:pt x="1662" y="1703"/>
                </a:lnTo>
                <a:lnTo>
                  <a:pt x="1678" y="1763"/>
                </a:lnTo>
                <a:lnTo>
                  <a:pt x="1693" y="1819"/>
                </a:lnTo>
                <a:lnTo>
                  <a:pt x="1706" y="1871"/>
                </a:lnTo>
                <a:lnTo>
                  <a:pt x="1720" y="1918"/>
                </a:lnTo>
                <a:lnTo>
                  <a:pt x="1731" y="1959"/>
                </a:lnTo>
                <a:lnTo>
                  <a:pt x="1742" y="1994"/>
                </a:lnTo>
                <a:lnTo>
                  <a:pt x="1750" y="2022"/>
                </a:lnTo>
                <a:lnTo>
                  <a:pt x="1761" y="2051"/>
                </a:lnTo>
                <a:lnTo>
                  <a:pt x="1775" y="2074"/>
                </a:lnTo>
                <a:lnTo>
                  <a:pt x="1791" y="2092"/>
                </a:lnTo>
                <a:lnTo>
                  <a:pt x="1809" y="2105"/>
                </a:lnTo>
                <a:lnTo>
                  <a:pt x="1827" y="2112"/>
                </a:lnTo>
                <a:lnTo>
                  <a:pt x="1847" y="2115"/>
                </a:lnTo>
                <a:lnTo>
                  <a:pt x="1865" y="2112"/>
                </a:lnTo>
                <a:lnTo>
                  <a:pt x="1883" y="2105"/>
                </a:lnTo>
                <a:lnTo>
                  <a:pt x="1901" y="2092"/>
                </a:lnTo>
                <a:lnTo>
                  <a:pt x="1916" y="2074"/>
                </a:lnTo>
                <a:lnTo>
                  <a:pt x="1930" y="2049"/>
                </a:lnTo>
                <a:lnTo>
                  <a:pt x="1941" y="2022"/>
                </a:lnTo>
                <a:lnTo>
                  <a:pt x="1948" y="1998"/>
                </a:lnTo>
                <a:lnTo>
                  <a:pt x="1957" y="1967"/>
                </a:lnTo>
                <a:lnTo>
                  <a:pt x="1968" y="1930"/>
                </a:lnTo>
                <a:lnTo>
                  <a:pt x="1980" y="1888"/>
                </a:lnTo>
                <a:lnTo>
                  <a:pt x="1992" y="1841"/>
                </a:lnTo>
                <a:lnTo>
                  <a:pt x="2007" y="1789"/>
                </a:lnTo>
                <a:lnTo>
                  <a:pt x="2020" y="1733"/>
                </a:lnTo>
                <a:lnTo>
                  <a:pt x="2035" y="1675"/>
                </a:lnTo>
                <a:lnTo>
                  <a:pt x="2050" y="1612"/>
                </a:lnTo>
                <a:lnTo>
                  <a:pt x="2064" y="1550"/>
                </a:lnTo>
                <a:lnTo>
                  <a:pt x="2079" y="1483"/>
                </a:lnTo>
                <a:lnTo>
                  <a:pt x="2093" y="1417"/>
                </a:lnTo>
                <a:lnTo>
                  <a:pt x="2105" y="1350"/>
                </a:lnTo>
                <a:lnTo>
                  <a:pt x="2117" y="1283"/>
                </a:lnTo>
                <a:lnTo>
                  <a:pt x="2127" y="1216"/>
                </a:lnTo>
                <a:lnTo>
                  <a:pt x="2134" y="1151"/>
                </a:lnTo>
                <a:lnTo>
                  <a:pt x="2140" y="1087"/>
                </a:lnTo>
                <a:lnTo>
                  <a:pt x="2145" y="1026"/>
                </a:lnTo>
                <a:lnTo>
                  <a:pt x="2146" y="968"/>
                </a:lnTo>
                <a:lnTo>
                  <a:pt x="2144" y="915"/>
                </a:lnTo>
                <a:lnTo>
                  <a:pt x="2137" y="866"/>
                </a:lnTo>
                <a:lnTo>
                  <a:pt x="2124" y="823"/>
                </a:lnTo>
                <a:lnTo>
                  <a:pt x="2109" y="783"/>
                </a:lnTo>
                <a:lnTo>
                  <a:pt x="2088" y="747"/>
                </a:lnTo>
                <a:lnTo>
                  <a:pt x="2066" y="715"/>
                </a:lnTo>
                <a:lnTo>
                  <a:pt x="2040" y="688"/>
                </a:lnTo>
                <a:lnTo>
                  <a:pt x="2011" y="665"/>
                </a:lnTo>
                <a:lnTo>
                  <a:pt x="1981" y="647"/>
                </a:lnTo>
                <a:lnTo>
                  <a:pt x="1948" y="631"/>
                </a:lnTo>
                <a:lnTo>
                  <a:pt x="1915" y="621"/>
                </a:lnTo>
                <a:lnTo>
                  <a:pt x="1881" y="615"/>
                </a:lnTo>
                <a:lnTo>
                  <a:pt x="1847" y="613"/>
                </a:lnTo>
                <a:close/>
                <a:moveTo>
                  <a:pt x="1846" y="0"/>
                </a:moveTo>
                <a:lnTo>
                  <a:pt x="1962" y="3"/>
                </a:lnTo>
                <a:lnTo>
                  <a:pt x="2077" y="14"/>
                </a:lnTo>
                <a:lnTo>
                  <a:pt x="2189" y="31"/>
                </a:lnTo>
                <a:lnTo>
                  <a:pt x="2299" y="55"/>
                </a:lnTo>
                <a:lnTo>
                  <a:pt x="2407" y="86"/>
                </a:lnTo>
                <a:lnTo>
                  <a:pt x="2512" y="123"/>
                </a:lnTo>
                <a:lnTo>
                  <a:pt x="2614" y="165"/>
                </a:lnTo>
                <a:lnTo>
                  <a:pt x="2713" y="213"/>
                </a:lnTo>
                <a:lnTo>
                  <a:pt x="2808" y="268"/>
                </a:lnTo>
                <a:lnTo>
                  <a:pt x="2900" y="327"/>
                </a:lnTo>
                <a:lnTo>
                  <a:pt x="2987" y="391"/>
                </a:lnTo>
                <a:lnTo>
                  <a:pt x="3071" y="460"/>
                </a:lnTo>
                <a:lnTo>
                  <a:pt x="3151" y="533"/>
                </a:lnTo>
                <a:lnTo>
                  <a:pt x="3225" y="612"/>
                </a:lnTo>
                <a:lnTo>
                  <a:pt x="3295" y="694"/>
                </a:lnTo>
                <a:lnTo>
                  <a:pt x="3360" y="781"/>
                </a:lnTo>
                <a:lnTo>
                  <a:pt x="3420" y="871"/>
                </a:lnTo>
                <a:lnTo>
                  <a:pt x="3475" y="964"/>
                </a:lnTo>
                <a:lnTo>
                  <a:pt x="3524" y="1062"/>
                </a:lnTo>
                <a:lnTo>
                  <a:pt x="3566" y="1162"/>
                </a:lnTo>
                <a:lnTo>
                  <a:pt x="3603" y="1266"/>
                </a:lnTo>
                <a:lnTo>
                  <a:pt x="3634" y="1372"/>
                </a:lnTo>
                <a:lnTo>
                  <a:pt x="3658" y="1481"/>
                </a:lnTo>
                <a:lnTo>
                  <a:pt x="3677" y="1592"/>
                </a:lnTo>
                <a:lnTo>
                  <a:pt x="3686" y="1705"/>
                </a:lnTo>
                <a:lnTo>
                  <a:pt x="3690" y="1820"/>
                </a:lnTo>
                <a:lnTo>
                  <a:pt x="3690" y="1820"/>
                </a:lnTo>
                <a:lnTo>
                  <a:pt x="3686" y="1936"/>
                </a:lnTo>
                <a:lnTo>
                  <a:pt x="3677" y="2049"/>
                </a:lnTo>
                <a:lnTo>
                  <a:pt x="3658" y="2161"/>
                </a:lnTo>
                <a:lnTo>
                  <a:pt x="3634" y="2269"/>
                </a:lnTo>
                <a:lnTo>
                  <a:pt x="3603" y="2375"/>
                </a:lnTo>
                <a:lnTo>
                  <a:pt x="3566" y="2479"/>
                </a:lnTo>
                <a:lnTo>
                  <a:pt x="3524" y="2579"/>
                </a:lnTo>
                <a:lnTo>
                  <a:pt x="3475" y="2677"/>
                </a:lnTo>
                <a:lnTo>
                  <a:pt x="3420" y="2771"/>
                </a:lnTo>
                <a:lnTo>
                  <a:pt x="3360" y="2862"/>
                </a:lnTo>
                <a:lnTo>
                  <a:pt x="3295" y="2948"/>
                </a:lnTo>
                <a:lnTo>
                  <a:pt x="3225" y="3031"/>
                </a:lnTo>
                <a:lnTo>
                  <a:pt x="3151" y="3108"/>
                </a:lnTo>
                <a:lnTo>
                  <a:pt x="3071" y="3183"/>
                </a:lnTo>
                <a:lnTo>
                  <a:pt x="2987" y="3252"/>
                </a:lnTo>
                <a:lnTo>
                  <a:pt x="2900" y="3316"/>
                </a:lnTo>
                <a:lnTo>
                  <a:pt x="2808" y="3375"/>
                </a:lnTo>
                <a:lnTo>
                  <a:pt x="2713" y="3429"/>
                </a:lnTo>
                <a:lnTo>
                  <a:pt x="2614" y="3478"/>
                </a:lnTo>
                <a:lnTo>
                  <a:pt x="2512" y="3520"/>
                </a:lnTo>
                <a:lnTo>
                  <a:pt x="2407" y="3556"/>
                </a:lnTo>
                <a:lnTo>
                  <a:pt x="2299" y="3586"/>
                </a:lnTo>
                <a:lnTo>
                  <a:pt x="2189" y="3610"/>
                </a:lnTo>
                <a:lnTo>
                  <a:pt x="2077" y="3629"/>
                </a:lnTo>
                <a:lnTo>
                  <a:pt x="1962" y="3638"/>
                </a:lnTo>
                <a:lnTo>
                  <a:pt x="1846" y="3642"/>
                </a:lnTo>
                <a:lnTo>
                  <a:pt x="1728" y="3638"/>
                </a:lnTo>
                <a:lnTo>
                  <a:pt x="1613" y="3629"/>
                </a:lnTo>
                <a:lnTo>
                  <a:pt x="1501" y="3610"/>
                </a:lnTo>
                <a:lnTo>
                  <a:pt x="1391" y="3586"/>
                </a:lnTo>
                <a:lnTo>
                  <a:pt x="1283" y="3556"/>
                </a:lnTo>
                <a:lnTo>
                  <a:pt x="1178" y="3520"/>
                </a:lnTo>
                <a:lnTo>
                  <a:pt x="1076" y="3478"/>
                </a:lnTo>
                <a:lnTo>
                  <a:pt x="978" y="3429"/>
                </a:lnTo>
                <a:lnTo>
                  <a:pt x="883" y="3375"/>
                </a:lnTo>
                <a:lnTo>
                  <a:pt x="791" y="3316"/>
                </a:lnTo>
                <a:lnTo>
                  <a:pt x="703" y="3252"/>
                </a:lnTo>
                <a:lnTo>
                  <a:pt x="620" y="3183"/>
                </a:lnTo>
                <a:lnTo>
                  <a:pt x="541" y="3108"/>
                </a:lnTo>
                <a:lnTo>
                  <a:pt x="466" y="3031"/>
                </a:lnTo>
                <a:lnTo>
                  <a:pt x="396" y="2948"/>
                </a:lnTo>
                <a:lnTo>
                  <a:pt x="331" y="2862"/>
                </a:lnTo>
                <a:lnTo>
                  <a:pt x="271" y="2771"/>
                </a:lnTo>
                <a:lnTo>
                  <a:pt x="216" y="2677"/>
                </a:lnTo>
                <a:lnTo>
                  <a:pt x="167" y="2579"/>
                </a:lnTo>
                <a:lnTo>
                  <a:pt x="125" y="2479"/>
                </a:lnTo>
                <a:lnTo>
                  <a:pt x="88" y="2375"/>
                </a:lnTo>
                <a:lnTo>
                  <a:pt x="57" y="2269"/>
                </a:lnTo>
                <a:lnTo>
                  <a:pt x="33" y="2161"/>
                </a:lnTo>
                <a:lnTo>
                  <a:pt x="15" y="2049"/>
                </a:lnTo>
                <a:lnTo>
                  <a:pt x="4" y="1936"/>
                </a:lnTo>
                <a:lnTo>
                  <a:pt x="0" y="1820"/>
                </a:lnTo>
                <a:lnTo>
                  <a:pt x="5" y="1701"/>
                </a:lnTo>
                <a:lnTo>
                  <a:pt x="16" y="1583"/>
                </a:lnTo>
                <a:lnTo>
                  <a:pt x="35" y="1468"/>
                </a:lnTo>
                <a:lnTo>
                  <a:pt x="61" y="1355"/>
                </a:lnTo>
                <a:lnTo>
                  <a:pt x="94" y="1245"/>
                </a:lnTo>
                <a:lnTo>
                  <a:pt x="134" y="1138"/>
                </a:lnTo>
                <a:lnTo>
                  <a:pt x="181" y="1034"/>
                </a:lnTo>
                <a:lnTo>
                  <a:pt x="234" y="934"/>
                </a:lnTo>
                <a:lnTo>
                  <a:pt x="292" y="837"/>
                </a:lnTo>
                <a:lnTo>
                  <a:pt x="356" y="746"/>
                </a:lnTo>
                <a:lnTo>
                  <a:pt x="427" y="658"/>
                </a:lnTo>
                <a:lnTo>
                  <a:pt x="501" y="573"/>
                </a:lnTo>
                <a:lnTo>
                  <a:pt x="581" y="495"/>
                </a:lnTo>
                <a:lnTo>
                  <a:pt x="666" y="420"/>
                </a:lnTo>
                <a:lnTo>
                  <a:pt x="756" y="351"/>
                </a:lnTo>
                <a:lnTo>
                  <a:pt x="849" y="288"/>
                </a:lnTo>
                <a:lnTo>
                  <a:pt x="947" y="230"/>
                </a:lnTo>
                <a:lnTo>
                  <a:pt x="1048" y="178"/>
                </a:lnTo>
                <a:lnTo>
                  <a:pt x="1153" y="132"/>
                </a:lnTo>
                <a:lnTo>
                  <a:pt x="1262" y="93"/>
                </a:lnTo>
                <a:lnTo>
                  <a:pt x="1373" y="60"/>
                </a:lnTo>
                <a:lnTo>
                  <a:pt x="1487" y="35"/>
                </a:lnTo>
                <a:lnTo>
                  <a:pt x="1605" y="15"/>
                </a:lnTo>
                <a:lnTo>
                  <a:pt x="1723" y="4"/>
                </a:lnTo>
                <a:lnTo>
                  <a:pt x="184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" name="Rounded Rectangle 6"/>
          <p:cNvSpPr/>
          <p:nvPr/>
        </p:nvSpPr>
        <p:spPr bwMode="auto">
          <a:xfrm>
            <a:off x="3382540" y="1399075"/>
            <a:ext cx="3179483" cy="652912"/>
          </a:xfrm>
          <a:prstGeom prst="roundRect">
            <a:avLst>
              <a:gd name="adj" fmla="val 198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382540" y="2141022"/>
            <a:ext cx="3179483" cy="652912"/>
          </a:xfrm>
          <a:prstGeom prst="roundRect">
            <a:avLst>
              <a:gd name="adj" fmla="val 1985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382540" y="2882967"/>
            <a:ext cx="3179483" cy="652912"/>
          </a:xfrm>
          <a:prstGeom prst="roundRect">
            <a:avLst>
              <a:gd name="adj" fmla="val 1985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43FAEAC9-BA18-4F85-9E4B-16E8CBCB754C}"/>
              </a:ext>
            </a:extLst>
          </p:cNvPr>
          <p:cNvSpPr/>
          <p:nvPr/>
        </p:nvSpPr>
        <p:spPr bwMode="auto">
          <a:xfrm>
            <a:off x="3382540" y="3624913"/>
            <a:ext cx="3179483" cy="652912"/>
          </a:xfrm>
          <a:prstGeom prst="roundRect">
            <a:avLst>
              <a:gd name="adj" fmla="val 1985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D1BCF0-7CB5-42DC-8433-8F1D0FE23221}"/>
              </a:ext>
            </a:extLst>
          </p:cNvPr>
          <p:cNvSpPr/>
          <p:nvPr/>
        </p:nvSpPr>
        <p:spPr>
          <a:xfrm>
            <a:off x="3817321" y="1606260"/>
            <a:ext cx="2358723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 Exploration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F748FC-6B8F-41CD-846F-4890AE0689B9}"/>
              </a:ext>
            </a:extLst>
          </p:cNvPr>
          <p:cNvSpPr/>
          <p:nvPr/>
        </p:nvSpPr>
        <p:spPr>
          <a:xfrm>
            <a:off x="3817321" y="2377395"/>
            <a:ext cx="2358723" cy="1615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Feature Engineering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75A061-3ABB-4DF7-8E90-295BBEEECD36}"/>
              </a:ext>
            </a:extLst>
          </p:cNvPr>
          <p:cNvSpPr/>
          <p:nvPr/>
        </p:nvSpPr>
        <p:spPr>
          <a:xfrm>
            <a:off x="3817321" y="3091648"/>
            <a:ext cx="2358723" cy="1615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Dimensionality Reduction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266402-0A8B-49A3-B084-E652EBA4E43B}"/>
              </a:ext>
            </a:extLst>
          </p:cNvPr>
          <p:cNvSpPr/>
          <p:nvPr/>
        </p:nvSpPr>
        <p:spPr>
          <a:xfrm>
            <a:off x="3817321" y="3870576"/>
            <a:ext cx="2358723" cy="1615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Machine Learning </a:t>
            </a: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E89056-3EF5-4E5B-A8DF-7B8E93209CF3}"/>
              </a:ext>
            </a:extLst>
          </p:cNvPr>
          <p:cNvGrpSpPr/>
          <p:nvPr/>
        </p:nvGrpSpPr>
        <p:grpSpPr>
          <a:xfrm>
            <a:off x="2256096" y="1725531"/>
            <a:ext cx="793523" cy="2225836"/>
            <a:chOff x="2638238" y="1479459"/>
            <a:chExt cx="1075160" cy="2683691"/>
          </a:xfrm>
        </p:grpSpPr>
        <p:grpSp>
          <p:nvGrpSpPr>
            <p:cNvPr id="12" name="Group 11"/>
            <p:cNvGrpSpPr/>
            <p:nvPr/>
          </p:nvGrpSpPr>
          <p:grpSpPr>
            <a:xfrm flipH="1">
              <a:off x="2638238" y="1479459"/>
              <a:ext cx="1075160" cy="523852"/>
              <a:chOff x="1676400" y="1733550"/>
              <a:chExt cx="2613705" cy="523852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1676400" y="1733550"/>
                <a:ext cx="1066800" cy="0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cxnSpLocks/>
              </p:cNvCxnSpPr>
              <p:nvPr/>
            </p:nvCxnSpPr>
            <p:spPr>
              <a:xfrm>
                <a:off x="2743197" y="1733550"/>
                <a:ext cx="1546908" cy="523852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221837A-F1BB-4242-AC89-5B5E582C5E84}"/>
                </a:ext>
              </a:extLst>
            </p:cNvPr>
            <p:cNvGrpSpPr/>
            <p:nvPr/>
          </p:nvGrpSpPr>
          <p:grpSpPr>
            <a:xfrm flipH="1">
              <a:off x="2899394" y="2359141"/>
              <a:ext cx="814004" cy="289022"/>
              <a:chOff x="1676400" y="1733550"/>
              <a:chExt cx="1978837" cy="28902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B5783C7-5E76-4A94-8A63-A6FA5EB68070}"/>
                  </a:ext>
                </a:extLst>
              </p:cNvPr>
              <p:cNvCxnSpPr/>
              <p:nvPr/>
            </p:nvCxnSpPr>
            <p:spPr>
              <a:xfrm>
                <a:off x="1676400" y="1733550"/>
                <a:ext cx="1066800" cy="0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5277F82-4FAA-45BB-BF45-9D4035A35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197" y="1733550"/>
                <a:ext cx="912040" cy="289022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472B882-5EFF-4C00-BC8A-2F748BB5DAB1}"/>
                </a:ext>
              </a:extLst>
            </p:cNvPr>
            <p:cNvGrpSpPr/>
            <p:nvPr/>
          </p:nvGrpSpPr>
          <p:grpSpPr>
            <a:xfrm flipH="1" flipV="1">
              <a:off x="2899394" y="2979566"/>
              <a:ext cx="814004" cy="289022"/>
              <a:chOff x="1676400" y="1733550"/>
              <a:chExt cx="1978837" cy="289022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F991E10-29E8-4871-BD7C-47495D242EAF}"/>
                  </a:ext>
                </a:extLst>
              </p:cNvPr>
              <p:cNvCxnSpPr/>
              <p:nvPr/>
            </p:nvCxnSpPr>
            <p:spPr>
              <a:xfrm>
                <a:off x="1676400" y="1733550"/>
                <a:ext cx="1066800" cy="0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F0A8C9F-E90B-4DD4-A419-1775875414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197" y="1733550"/>
                <a:ext cx="912040" cy="289022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64688F9-B363-4F29-9EEC-BFF18225C90B}"/>
                </a:ext>
              </a:extLst>
            </p:cNvPr>
            <p:cNvGrpSpPr/>
            <p:nvPr/>
          </p:nvGrpSpPr>
          <p:grpSpPr>
            <a:xfrm flipH="1" flipV="1">
              <a:off x="2638238" y="3639298"/>
              <a:ext cx="1075160" cy="523852"/>
              <a:chOff x="1676400" y="1733550"/>
              <a:chExt cx="2613705" cy="523852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A61FC30-77BF-4373-BF62-A294B5510114}"/>
                  </a:ext>
                </a:extLst>
              </p:cNvPr>
              <p:cNvCxnSpPr/>
              <p:nvPr/>
            </p:nvCxnSpPr>
            <p:spPr>
              <a:xfrm>
                <a:off x="1676400" y="1733550"/>
                <a:ext cx="1066800" cy="0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22BC525-B3A8-449F-9C88-A1583EC88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197" y="1733550"/>
                <a:ext cx="1546908" cy="523852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6421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50853"/>
          <a:stretch/>
        </p:blipFill>
        <p:spPr>
          <a:xfrm>
            <a:off x="14288" y="14286"/>
            <a:ext cx="6843712" cy="6443664"/>
          </a:xfrm>
        </p:spPr>
      </p:pic>
    </p:spTree>
    <p:extLst>
      <p:ext uri="{BB962C8B-B14F-4D97-AF65-F5344CB8AC3E}">
        <p14:creationId xmlns:p14="http://schemas.microsoft.com/office/powerpoint/2010/main" val="160731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642938"/>
            <a:ext cx="2135981" cy="3857625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32320" y="850168"/>
            <a:ext cx="220265" cy="226219"/>
            <a:chOff x="9288463" y="2265363"/>
            <a:chExt cx="293687" cy="301625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9404350" y="2265363"/>
              <a:ext cx="177800" cy="301625"/>
            </a:xfrm>
            <a:custGeom>
              <a:avLst/>
              <a:gdLst>
                <a:gd name="T0" fmla="*/ 271 w 1895"/>
                <a:gd name="T1" fmla="*/ 0 h 3236"/>
                <a:gd name="T2" fmla="*/ 291 w 1895"/>
                <a:gd name="T3" fmla="*/ 2 h 3236"/>
                <a:gd name="T4" fmla="*/ 310 w 1895"/>
                <a:gd name="T5" fmla="*/ 9 h 3236"/>
                <a:gd name="T6" fmla="*/ 329 w 1895"/>
                <a:gd name="T7" fmla="*/ 19 h 3236"/>
                <a:gd name="T8" fmla="*/ 346 w 1895"/>
                <a:gd name="T9" fmla="*/ 33 h 3236"/>
                <a:gd name="T10" fmla="*/ 1863 w 1895"/>
                <a:gd name="T11" fmla="*/ 1543 h 3236"/>
                <a:gd name="T12" fmla="*/ 1877 w 1895"/>
                <a:gd name="T13" fmla="*/ 1560 h 3236"/>
                <a:gd name="T14" fmla="*/ 1887 w 1895"/>
                <a:gd name="T15" fmla="*/ 1579 h 3236"/>
                <a:gd name="T16" fmla="*/ 1893 w 1895"/>
                <a:gd name="T17" fmla="*/ 1598 h 3236"/>
                <a:gd name="T18" fmla="*/ 1895 w 1895"/>
                <a:gd name="T19" fmla="*/ 1618 h 3236"/>
                <a:gd name="T20" fmla="*/ 1893 w 1895"/>
                <a:gd name="T21" fmla="*/ 1638 h 3236"/>
                <a:gd name="T22" fmla="*/ 1887 w 1895"/>
                <a:gd name="T23" fmla="*/ 1657 h 3236"/>
                <a:gd name="T24" fmla="*/ 1877 w 1895"/>
                <a:gd name="T25" fmla="*/ 1676 h 3236"/>
                <a:gd name="T26" fmla="*/ 1863 w 1895"/>
                <a:gd name="T27" fmla="*/ 1693 h 3236"/>
                <a:gd name="T28" fmla="*/ 346 w 1895"/>
                <a:gd name="T29" fmla="*/ 3203 h 3236"/>
                <a:gd name="T30" fmla="*/ 329 w 1895"/>
                <a:gd name="T31" fmla="*/ 3217 h 3236"/>
                <a:gd name="T32" fmla="*/ 310 w 1895"/>
                <a:gd name="T33" fmla="*/ 3227 h 3236"/>
                <a:gd name="T34" fmla="*/ 291 w 1895"/>
                <a:gd name="T35" fmla="*/ 3234 h 3236"/>
                <a:gd name="T36" fmla="*/ 271 w 1895"/>
                <a:gd name="T37" fmla="*/ 3236 h 3236"/>
                <a:gd name="T38" fmla="*/ 249 w 1895"/>
                <a:gd name="T39" fmla="*/ 3234 h 3236"/>
                <a:gd name="T40" fmla="*/ 230 w 1895"/>
                <a:gd name="T41" fmla="*/ 3227 h 3236"/>
                <a:gd name="T42" fmla="*/ 213 w 1895"/>
                <a:gd name="T43" fmla="*/ 3217 h 3236"/>
                <a:gd name="T44" fmla="*/ 196 w 1895"/>
                <a:gd name="T45" fmla="*/ 3203 h 3236"/>
                <a:gd name="T46" fmla="*/ 33 w 1895"/>
                <a:gd name="T47" fmla="*/ 3041 h 3236"/>
                <a:gd name="T48" fmla="*/ 18 w 1895"/>
                <a:gd name="T49" fmla="*/ 3024 h 3236"/>
                <a:gd name="T50" fmla="*/ 8 w 1895"/>
                <a:gd name="T51" fmla="*/ 3006 h 3236"/>
                <a:gd name="T52" fmla="*/ 2 w 1895"/>
                <a:gd name="T53" fmla="*/ 2987 h 3236"/>
                <a:gd name="T54" fmla="*/ 0 w 1895"/>
                <a:gd name="T55" fmla="*/ 2966 h 3236"/>
                <a:gd name="T56" fmla="*/ 2 w 1895"/>
                <a:gd name="T57" fmla="*/ 2946 h 3236"/>
                <a:gd name="T58" fmla="*/ 8 w 1895"/>
                <a:gd name="T59" fmla="*/ 2927 h 3236"/>
                <a:gd name="T60" fmla="*/ 18 w 1895"/>
                <a:gd name="T61" fmla="*/ 2908 h 3236"/>
                <a:gd name="T62" fmla="*/ 33 w 1895"/>
                <a:gd name="T63" fmla="*/ 2892 h 3236"/>
                <a:gd name="T64" fmla="*/ 1312 w 1895"/>
                <a:gd name="T65" fmla="*/ 1618 h 3236"/>
                <a:gd name="T66" fmla="*/ 33 w 1895"/>
                <a:gd name="T67" fmla="*/ 344 h 3236"/>
                <a:gd name="T68" fmla="*/ 18 w 1895"/>
                <a:gd name="T69" fmla="*/ 328 h 3236"/>
                <a:gd name="T70" fmla="*/ 8 w 1895"/>
                <a:gd name="T71" fmla="*/ 309 h 3236"/>
                <a:gd name="T72" fmla="*/ 2 w 1895"/>
                <a:gd name="T73" fmla="*/ 290 h 3236"/>
                <a:gd name="T74" fmla="*/ 0 w 1895"/>
                <a:gd name="T75" fmla="*/ 269 h 3236"/>
                <a:gd name="T76" fmla="*/ 2 w 1895"/>
                <a:gd name="T77" fmla="*/ 249 h 3236"/>
                <a:gd name="T78" fmla="*/ 8 w 1895"/>
                <a:gd name="T79" fmla="*/ 230 h 3236"/>
                <a:gd name="T80" fmla="*/ 18 w 1895"/>
                <a:gd name="T81" fmla="*/ 211 h 3236"/>
                <a:gd name="T82" fmla="*/ 33 w 1895"/>
                <a:gd name="T83" fmla="*/ 194 h 3236"/>
                <a:gd name="T84" fmla="*/ 196 w 1895"/>
                <a:gd name="T85" fmla="*/ 33 h 3236"/>
                <a:gd name="T86" fmla="*/ 213 w 1895"/>
                <a:gd name="T87" fmla="*/ 19 h 3236"/>
                <a:gd name="T88" fmla="*/ 230 w 1895"/>
                <a:gd name="T89" fmla="*/ 9 h 3236"/>
                <a:gd name="T90" fmla="*/ 249 w 1895"/>
                <a:gd name="T91" fmla="*/ 2 h 3236"/>
                <a:gd name="T92" fmla="*/ 271 w 1895"/>
                <a:gd name="T93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5" h="3236">
                  <a:moveTo>
                    <a:pt x="271" y="0"/>
                  </a:moveTo>
                  <a:lnTo>
                    <a:pt x="291" y="2"/>
                  </a:lnTo>
                  <a:lnTo>
                    <a:pt x="310" y="9"/>
                  </a:lnTo>
                  <a:lnTo>
                    <a:pt x="329" y="19"/>
                  </a:lnTo>
                  <a:lnTo>
                    <a:pt x="346" y="33"/>
                  </a:lnTo>
                  <a:lnTo>
                    <a:pt x="1863" y="1543"/>
                  </a:lnTo>
                  <a:lnTo>
                    <a:pt x="1877" y="1560"/>
                  </a:lnTo>
                  <a:lnTo>
                    <a:pt x="1887" y="1579"/>
                  </a:lnTo>
                  <a:lnTo>
                    <a:pt x="1893" y="1598"/>
                  </a:lnTo>
                  <a:lnTo>
                    <a:pt x="1895" y="1618"/>
                  </a:lnTo>
                  <a:lnTo>
                    <a:pt x="1893" y="1638"/>
                  </a:lnTo>
                  <a:lnTo>
                    <a:pt x="1887" y="1657"/>
                  </a:lnTo>
                  <a:lnTo>
                    <a:pt x="1877" y="1676"/>
                  </a:lnTo>
                  <a:lnTo>
                    <a:pt x="1863" y="1693"/>
                  </a:lnTo>
                  <a:lnTo>
                    <a:pt x="346" y="3203"/>
                  </a:lnTo>
                  <a:lnTo>
                    <a:pt x="329" y="3217"/>
                  </a:lnTo>
                  <a:lnTo>
                    <a:pt x="310" y="3227"/>
                  </a:lnTo>
                  <a:lnTo>
                    <a:pt x="291" y="3234"/>
                  </a:lnTo>
                  <a:lnTo>
                    <a:pt x="271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3" y="3217"/>
                  </a:lnTo>
                  <a:lnTo>
                    <a:pt x="196" y="3203"/>
                  </a:lnTo>
                  <a:lnTo>
                    <a:pt x="33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3" y="2892"/>
                  </a:lnTo>
                  <a:lnTo>
                    <a:pt x="1312" y="1618"/>
                  </a:lnTo>
                  <a:lnTo>
                    <a:pt x="33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3" y="194"/>
                  </a:lnTo>
                  <a:lnTo>
                    <a:pt x="196" y="33"/>
                  </a:lnTo>
                  <a:lnTo>
                    <a:pt x="213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9288463" y="2265363"/>
              <a:ext cx="176212" cy="301625"/>
            </a:xfrm>
            <a:custGeom>
              <a:avLst/>
              <a:gdLst>
                <a:gd name="T0" fmla="*/ 270 w 1894"/>
                <a:gd name="T1" fmla="*/ 0 h 3236"/>
                <a:gd name="T2" fmla="*/ 290 w 1894"/>
                <a:gd name="T3" fmla="*/ 2 h 3236"/>
                <a:gd name="T4" fmla="*/ 309 w 1894"/>
                <a:gd name="T5" fmla="*/ 9 h 3236"/>
                <a:gd name="T6" fmla="*/ 327 w 1894"/>
                <a:gd name="T7" fmla="*/ 19 h 3236"/>
                <a:gd name="T8" fmla="*/ 345 w 1894"/>
                <a:gd name="T9" fmla="*/ 33 h 3236"/>
                <a:gd name="T10" fmla="*/ 1861 w 1894"/>
                <a:gd name="T11" fmla="*/ 1543 h 3236"/>
                <a:gd name="T12" fmla="*/ 1876 w 1894"/>
                <a:gd name="T13" fmla="*/ 1560 h 3236"/>
                <a:gd name="T14" fmla="*/ 1886 w 1894"/>
                <a:gd name="T15" fmla="*/ 1579 h 3236"/>
                <a:gd name="T16" fmla="*/ 1892 w 1894"/>
                <a:gd name="T17" fmla="*/ 1598 h 3236"/>
                <a:gd name="T18" fmla="*/ 1894 w 1894"/>
                <a:gd name="T19" fmla="*/ 1618 h 3236"/>
                <a:gd name="T20" fmla="*/ 1892 w 1894"/>
                <a:gd name="T21" fmla="*/ 1638 h 3236"/>
                <a:gd name="T22" fmla="*/ 1886 w 1894"/>
                <a:gd name="T23" fmla="*/ 1657 h 3236"/>
                <a:gd name="T24" fmla="*/ 1876 w 1894"/>
                <a:gd name="T25" fmla="*/ 1676 h 3236"/>
                <a:gd name="T26" fmla="*/ 1861 w 1894"/>
                <a:gd name="T27" fmla="*/ 1693 h 3236"/>
                <a:gd name="T28" fmla="*/ 345 w 1894"/>
                <a:gd name="T29" fmla="*/ 3203 h 3236"/>
                <a:gd name="T30" fmla="*/ 327 w 1894"/>
                <a:gd name="T31" fmla="*/ 3217 h 3236"/>
                <a:gd name="T32" fmla="*/ 309 w 1894"/>
                <a:gd name="T33" fmla="*/ 3227 h 3236"/>
                <a:gd name="T34" fmla="*/ 290 w 1894"/>
                <a:gd name="T35" fmla="*/ 3234 h 3236"/>
                <a:gd name="T36" fmla="*/ 270 w 1894"/>
                <a:gd name="T37" fmla="*/ 3236 h 3236"/>
                <a:gd name="T38" fmla="*/ 249 w 1894"/>
                <a:gd name="T39" fmla="*/ 3234 h 3236"/>
                <a:gd name="T40" fmla="*/ 230 w 1894"/>
                <a:gd name="T41" fmla="*/ 3227 h 3236"/>
                <a:gd name="T42" fmla="*/ 212 w 1894"/>
                <a:gd name="T43" fmla="*/ 3217 h 3236"/>
                <a:gd name="T44" fmla="*/ 195 w 1894"/>
                <a:gd name="T45" fmla="*/ 3203 h 3236"/>
                <a:gd name="T46" fmla="*/ 32 w 1894"/>
                <a:gd name="T47" fmla="*/ 3041 h 3236"/>
                <a:gd name="T48" fmla="*/ 18 w 1894"/>
                <a:gd name="T49" fmla="*/ 3024 h 3236"/>
                <a:gd name="T50" fmla="*/ 8 w 1894"/>
                <a:gd name="T51" fmla="*/ 3006 h 3236"/>
                <a:gd name="T52" fmla="*/ 2 w 1894"/>
                <a:gd name="T53" fmla="*/ 2987 h 3236"/>
                <a:gd name="T54" fmla="*/ 0 w 1894"/>
                <a:gd name="T55" fmla="*/ 2966 h 3236"/>
                <a:gd name="T56" fmla="*/ 0 w 1894"/>
                <a:gd name="T57" fmla="*/ 2966 h 3236"/>
                <a:gd name="T58" fmla="*/ 2 w 1894"/>
                <a:gd name="T59" fmla="*/ 2946 h 3236"/>
                <a:gd name="T60" fmla="*/ 8 w 1894"/>
                <a:gd name="T61" fmla="*/ 2927 h 3236"/>
                <a:gd name="T62" fmla="*/ 18 w 1894"/>
                <a:gd name="T63" fmla="*/ 2908 h 3236"/>
                <a:gd name="T64" fmla="*/ 32 w 1894"/>
                <a:gd name="T65" fmla="*/ 2892 h 3236"/>
                <a:gd name="T66" fmla="*/ 1311 w 1894"/>
                <a:gd name="T67" fmla="*/ 1618 h 3236"/>
                <a:gd name="T68" fmla="*/ 32 w 1894"/>
                <a:gd name="T69" fmla="*/ 344 h 3236"/>
                <a:gd name="T70" fmla="*/ 18 w 1894"/>
                <a:gd name="T71" fmla="*/ 328 h 3236"/>
                <a:gd name="T72" fmla="*/ 8 w 1894"/>
                <a:gd name="T73" fmla="*/ 309 h 3236"/>
                <a:gd name="T74" fmla="*/ 2 w 1894"/>
                <a:gd name="T75" fmla="*/ 290 h 3236"/>
                <a:gd name="T76" fmla="*/ 0 w 1894"/>
                <a:gd name="T77" fmla="*/ 269 h 3236"/>
                <a:gd name="T78" fmla="*/ 0 w 1894"/>
                <a:gd name="T79" fmla="*/ 269 h 3236"/>
                <a:gd name="T80" fmla="*/ 2 w 1894"/>
                <a:gd name="T81" fmla="*/ 249 h 3236"/>
                <a:gd name="T82" fmla="*/ 8 w 1894"/>
                <a:gd name="T83" fmla="*/ 230 h 3236"/>
                <a:gd name="T84" fmla="*/ 18 w 1894"/>
                <a:gd name="T85" fmla="*/ 211 h 3236"/>
                <a:gd name="T86" fmla="*/ 32 w 1894"/>
                <a:gd name="T87" fmla="*/ 194 h 3236"/>
                <a:gd name="T88" fmla="*/ 195 w 1894"/>
                <a:gd name="T89" fmla="*/ 33 h 3236"/>
                <a:gd name="T90" fmla="*/ 212 w 1894"/>
                <a:gd name="T91" fmla="*/ 19 h 3236"/>
                <a:gd name="T92" fmla="*/ 230 w 1894"/>
                <a:gd name="T93" fmla="*/ 9 h 3236"/>
                <a:gd name="T94" fmla="*/ 249 w 1894"/>
                <a:gd name="T95" fmla="*/ 2 h 3236"/>
                <a:gd name="T96" fmla="*/ 270 w 1894"/>
                <a:gd name="T9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94" h="3236">
                  <a:moveTo>
                    <a:pt x="270" y="0"/>
                  </a:moveTo>
                  <a:lnTo>
                    <a:pt x="290" y="2"/>
                  </a:lnTo>
                  <a:lnTo>
                    <a:pt x="309" y="9"/>
                  </a:lnTo>
                  <a:lnTo>
                    <a:pt x="327" y="19"/>
                  </a:lnTo>
                  <a:lnTo>
                    <a:pt x="345" y="33"/>
                  </a:lnTo>
                  <a:lnTo>
                    <a:pt x="1861" y="1543"/>
                  </a:lnTo>
                  <a:lnTo>
                    <a:pt x="1876" y="1560"/>
                  </a:lnTo>
                  <a:lnTo>
                    <a:pt x="1886" y="1579"/>
                  </a:lnTo>
                  <a:lnTo>
                    <a:pt x="1892" y="1598"/>
                  </a:lnTo>
                  <a:lnTo>
                    <a:pt x="1894" y="1618"/>
                  </a:lnTo>
                  <a:lnTo>
                    <a:pt x="1892" y="1638"/>
                  </a:lnTo>
                  <a:lnTo>
                    <a:pt x="1886" y="1657"/>
                  </a:lnTo>
                  <a:lnTo>
                    <a:pt x="1876" y="1676"/>
                  </a:lnTo>
                  <a:lnTo>
                    <a:pt x="1861" y="1693"/>
                  </a:lnTo>
                  <a:lnTo>
                    <a:pt x="345" y="3203"/>
                  </a:lnTo>
                  <a:lnTo>
                    <a:pt x="327" y="3217"/>
                  </a:lnTo>
                  <a:lnTo>
                    <a:pt x="309" y="3227"/>
                  </a:lnTo>
                  <a:lnTo>
                    <a:pt x="290" y="3234"/>
                  </a:lnTo>
                  <a:lnTo>
                    <a:pt x="270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2" y="3217"/>
                  </a:lnTo>
                  <a:lnTo>
                    <a:pt x="195" y="3203"/>
                  </a:lnTo>
                  <a:lnTo>
                    <a:pt x="32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2" y="2892"/>
                  </a:lnTo>
                  <a:lnTo>
                    <a:pt x="1311" y="1618"/>
                  </a:lnTo>
                  <a:lnTo>
                    <a:pt x="32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2" y="194"/>
                  </a:lnTo>
                  <a:lnTo>
                    <a:pt x="195" y="33"/>
                  </a:lnTo>
                  <a:lnTo>
                    <a:pt x="212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729162" y="374847"/>
            <a:ext cx="1822417" cy="117686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47F83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Key Element Title Here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This is a sample text. You simply add your own text and description here. This text is fully editable.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432320" y="2350687"/>
            <a:ext cx="220265" cy="226219"/>
            <a:chOff x="9288463" y="2265363"/>
            <a:chExt cx="293687" cy="301625"/>
          </a:xfrm>
          <a:solidFill>
            <a:schemeClr val="accent2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9404350" y="2265363"/>
              <a:ext cx="177800" cy="301625"/>
            </a:xfrm>
            <a:custGeom>
              <a:avLst/>
              <a:gdLst>
                <a:gd name="T0" fmla="*/ 271 w 1895"/>
                <a:gd name="T1" fmla="*/ 0 h 3236"/>
                <a:gd name="T2" fmla="*/ 291 w 1895"/>
                <a:gd name="T3" fmla="*/ 2 h 3236"/>
                <a:gd name="T4" fmla="*/ 310 w 1895"/>
                <a:gd name="T5" fmla="*/ 9 h 3236"/>
                <a:gd name="T6" fmla="*/ 329 w 1895"/>
                <a:gd name="T7" fmla="*/ 19 h 3236"/>
                <a:gd name="T8" fmla="*/ 346 w 1895"/>
                <a:gd name="T9" fmla="*/ 33 h 3236"/>
                <a:gd name="T10" fmla="*/ 1863 w 1895"/>
                <a:gd name="T11" fmla="*/ 1543 h 3236"/>
                <a:gd name="T12" fmla="*/ 1877 w 1895"/>
                <a:gd name="T13" fmla="*/ 1560 h 3236"/>
                <a:gd name="T14" fmla="*/ 1887 w 1895"/>
                <a:gd name="T15" fmla="*/ 1579 h 3236"/>
                <a:gd name="T16" fmla="*/ 1893 w 1895"/>
                <a:gd name="T17" fmla="*/ 1598 h 3236"/>
                <a:gd name="T18" fmla="*/ 1895 w 1895"/>
                <a:gd name="T19" fmla="*/ 1618 h 3236"/>
                <a:gd name="T20" fmla="*/ 1893 w 1895"/>
                <a:gd name="T21" fmla="*/ 1638 h 3236"/>
                <a:gd name="T22" fmla="*/ 1887 w 1895"/>
                <a:gd name="T23" fmla="*/ 1657 h 3236"/>
                <a:gd name="T24" fmla="*/ 1877 w 1895"/>
                <a:gd name="T25" fmla="*/ 1676 h 3236"/>
                <a:gd name="T26" fmla="*/ 1863 w 1895"/>
                <a:gd name="T27" fmla="*/ 1693 h 3236"/>
                <a:gd name="T28" fmla="*/ 346 w 1895"/>
                <a:gd name="T29" fmla="*/ 3203 h 3236"/>
                <a:gd name="T30" fmla="*/ 329 w 1895"/>
                <a:gd name="T31" fmla="*/ 3217 h 3236"/>
                <a:gd name="T32" fmla="*/ 310 w 1895"/>
                <a:gd name="T33" fmla="*/ 3227 h 3236"/>
                <a:gd name="T34" fmla="*/ 291 w 1895"/>
                <a:gd name="T35" fmla="*/ 3234 h 3236"/>
                <a:gd name="T36" fmla="*/ 271 w 1895"/>
                <a:gd name="T37" fmla="*/ 3236 h 3236"/>
                <a:gd name="T38" fmla="*/ 249 w 1895"/>
                <a:gd name="T39" fmla="*/ 3234 h 3236"/>
                <a:gd name="T40" fmla="*/ 230 w 1895"/>
                <a:gd name="T41" fmla="*/ 3227 h 3236"/>
                <a:gd name="T42" fmla="*/ 213 w 1895"/>
                <a:gd name="T43" fmla="*/ 3217 h 3236"/>
                <a:gd name="T44" fmla="*/ 196 w 1895"/>
                <a:gd name="T45" fmla="*/ 3203 h 3236"/>
                <a:gd name="T46" fmla="*/ 33 w 1895"/>
                <a:gd name="T47" fmla="*/ 3041 h 3236"/>
                <a:gd name="T48" fmla="*/ 18 w 1895"/>
                <a:gd name="T49" fmla="*/ 3024 h 3236"/>
                <a:gd name="T50" fmla="*/ 8 w 1895"/>
                <a:gd name="T51" fmla="*/ 3006 h 3236"/>
                <a:gd name="T52" fmla="*/ 2 w 1895"/>
                <a:gd name="T53" fmla="*/ 2987 h 3236"/>
                <a:gd name="T54" fmla="*/ 0 w 1895"/>
                <a:gd name="T55" fmla="*/ 2966 h 3236"/>
                <a:gd name="T56" fmla="*/ 2 w 1895"/>
                <a:gd name="T57" fmla="*/ 2946 h 3236"/>
                <a:gd name="T58" fmla="*/ 8 w 1895"/>
                <a:gd name="T59" fmla="*/ 2927 h 3236"/>
                <a:gd name="T60" fmla="*/ 18 w 1895"/>
                <a:gd name="T61" fmla="*/ 2908 h 3236"/>
                <a:gd name="T62" fmla="*/ 33 w 1895"/>
                <a:gd name="T63" fmla="*/ 2892 h 3236"/>
                <a:gd name="T64" fmla="*/ 1312 w 1895"/>
                <a:gd name="T65" fmla="*/ 1618 h 3236"/>
                <a:gd name="T66" fmla="*/ 33 w 1895"/>
                <a:gd name="T67" fmla="*/ 344 h 3236"/>
                <a:gd name="T68" fmla="*/ 18 w 1895"/>
                <a:gd name="T69" fmla="*/ 328 h 3236"/>
                <a:gd name="T70" fmla="*/ 8 w 1895"/>
                <a:gd name="T71" fmla="*/ 309 h 3236"/>
                <a:gd name="T72" fmla="*/ 2 w 1895"/>
                <a:gd name="T73" fmla="*/ 290 h 3236"/>
                <a:gd name="T74" fmla="*/ 0 w 1895"/>
                <a:gd name="T75" fmla="*/ 269 h 3236"/>
                <a:gd name="T76" fmla="*/ 2 w 1895"/>
                <a:gd name="T77" fmla="*/ 249 h 3236"/>
                <a:gd name="T78" fmla="*/ 8 w 1895"/>
                <a:gd name="T79" fmla="*/ 230 h 3236"/>
                <a:gd name="T80" fmla="*/ 18 w 1895"/>
                <a:gd name="T81" fmla="*/ 211 h 3236"/>
                <a:gd name="T82" fmla="*/ 33 w 1895"/>
                <a:gd name="T83" fmla="*/ 194 h 3236"/>
                <a:gd name="T84" fmla="*/ 196 w 1895"/>
                <a:gd name="T85" fmla="*/ 33 h 3236"/>
                <a:gd name="T86" fmla="*/ 213 w 1895"/>
                <a:gd name="T87" fmla="*/ 19 h 3236"/>
                <a:gd name="T88" fmla="*/ 230 w 1895"/>
                <a:gd name="T89" fmla="*/ 9 h 3236"/>
                <a:gd name="T90" fmla="*/ 249 w 1895"/>
                <a:gd name="T91" fmla="*/ 2 h 3236"/>
                <a:gd name="T92" fmla="*/ 271 w 1895"/>
                <a:gd name="T93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5" h="3236">
                  <a:moveTo>
                    <a:pt x="271" y="0"/>
                  </a:moveTo>
                  <a:lnTo>
                    <a:pt x="291" y="2"/>
                  </a:lnTo>
                  <a:lnTo>
                    <a:pt x="310" y="9"/>
                  </a:lnTo>
                  <a:lnTo>
                    <a:pt x="329" y="19"/>
                  </a:lnTo>
                  <a:lnTo>
                    <a:pt x="346" y="33"/>
                  </a:lnTo>
                  <a:lnTo>
                    <a:pt x="1863" y="1543"/>
                  </a:lnTo>
                  <a:lnTo>
                    <a:pt x="1877" y="1560"/>
                  </a:lnTo>
                  <a:lnTo>
                    <a:pt x="1887" y="1579"/>
                  </a:lnTo>
                  <a:lnTo>
                    <a:pt x="1893" y="1598"/>
                  </a:lnTo>
                  <a:lnTo>
                    <a:pt x="1895" y="1618"/>
                  </a:lnTo>
                  <a:lnTo>
                    <a:pt x="1893" y="1638"/>
                  </a:lnTo>
                  <a:lnTo>
                    <a:pt x="1887" y="1657"/>
                  </a:lnTo>
                  <a:lnTo>
                    <a:pt x="1877" y="1676"/>
                  </a:lnTo>
                  <a:lnTo>
                    <a:pt x="1863" y="1693"/>
                  </a:lnTo>
                  <a:lnTo>
                    <a:pt x="346" y="3203"/>
                  </a:lnTo>
                  <a:lnTo>
                    <a:pt x="329" y="3217"/>
                  </a:lnTo>
                  <a:lnTo>
                    <a:pt x="310" y="3227"/>
                  </a:lnTo>
                  <a:lnTo>
                    <a:pt x="291" y="3234"/>
                  </a:lnTo>
                  <a:lnTo>
                    <a:pt x="271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3" y="3217"/>
                  </a:lnTo>
                  <a:lnTo>
                    <a:pt x="196" y="3203"/>
                  </a:lnTo>
                  <a:lnTo>
                    <a:pt x="33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3" y="2892"/>
                  </a:lnTo>
                  <a:lnTo>
                    <a:pt x="1312" y="1618"/>
                  </a:lnTo>
                  <a:lnTo>
                    <a:pt x="33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3" y="194"/>
                  </a:lnTo>
                  <a:lnTo>
                    <a:pt x="196" y="33"/>
                  </a:lnTo>
                  <a:lnTo>
                    <a:pt x="213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9288463" y="2265363"/>
              <a:ext cx="176212" cy="301625"/>
            </a:xfrm>
            <a:custGeom>
              <a:avLst/>
              <a:gdLst>
                <a:gd name="T0" fmla="*/ 270 w 1894"/>
                <a:gd name="T1" fmla="*/ 0 h 3236"/>
                <a:gd name="T2" fmla="*/ 290 w 1894"/>
                <a:gd name="T3" fmla="*/ 2 h 3236"/>
                <a:gd name="T4" fmla="*/ 309 w 1894"/>
                <a:gd name="T5" fmla="*/ 9 h 3236"/>
                <a:gd name="T6" fmla="*/ 327 w 1894"/>
                <a:gd name="T7" fmla="*/ 19 h 3236"/>
                <a:gd name="T8" fmla="*/ 345 w 1894"/>
                <a:gd name="T9" fmla="*/ 33 h 3236"/>
                <a:gd name="T10" fmla="*/ 1861 w 1894"/>
                <a:gd name="T11" fmla="*/ 1543 h 3236"/>
                <a:gd name="T12" fmla="*/ 1876 w 1894"/>
                <a:gd name="T13" fmla="*/ 1560 h 3236"/>
                <a:gd name="T14" fmla="*/ 1886 w 1894"/>
                <a:gd name="T15" fmla="*/ 1579 h 3236"/>
                <a:gd name="T16" fmla="*/ 1892 w 1894"/>
                <a:gd name="T17" fmla="*/ 1598 h 3236"/>
                <a:gd name="T18" fmla="*/ 1894 w 1894"/>
                <a:gd name="T19" fmla="*/ 1618 h 3236"/>
                <a:gd name="T20" fmla="*/ 1892 w 1894"/>
                <a:gd name="T21" fmla="*/ 1638 h 3236"/>
                <a:gd name="T22" fmla="*/ 1886 w 1894"/>
                <a:gd name="T23" fmla="*/ 1657 h 3236"/>
                <a:gd name="T24" fmla="*/ 1876 w 1894"/>
                <a:gd name="T25" fmla="*/ 1676 h 3236"/>
                <a:gd name="T26" fmla="*/ 1861 w 1894"/>
                <a:gd name="T27" fmla="*/ 1693 h 3236"/>
                <a:gd name="T28" fmla="*/ 345 w 1894"/>
                <a:gd name="T29" fmla="*/ 3203 h 3236"/>
                <a:gd name="T30" fmla="*/ 327 w 1894"/>
                <a:gd name="T31" fmla="*/ 3217 h 3236"/>
                <a:gd name="T32" fmla="*/ 309 w 1894"/>
                <a:gd name="T33" fmla="*/ 3227 h 3236"/>
                <a:gd name="T34" fmla="*/ 290 w 1894"/>
                <a:gd name="T35" fmla="*/ 3234 h 3236"/>
                <a:gd name="T36" fmla="*/ 270 w 1894"/>
                <a:gd name="T37" fmla="*/ 3236 h 3236"/>
                <a:gd name="T38" fmla="*/ 249 w 1894"/>
                <a:gd name="T39" fmla="*/ 3234 h 3236"/>
                <a:gd name="T40" fmla="*/ 230 w 1894"/>
                <a:gd name="T41" fmla="*/ 3227 h 3236"/>
                <a:gd name="T42" fmla="*/ 212 w 1894"/>
                <a:gd name="T43" fmla="*/ 3217 h 3236"/>
                <a:gd name="T44" fmla="*/ 195 w 1894"/>
                <a:gd name="T45" fmla="*/ 3203 h 3236"/>
                <a:gd name="T46" fmla="*/ 32 w 1894"/>
                <a:gd name="T47" fmla="*/ 3041 h 3236"/>
                <a:gd name="T48" fmla="*/ 18 w 1894"/>
                <a:gd name="T49" fmla="*/ 3024 h 3236"/>
                <a:gd name="T50" fmla="*/ 8 w 1894"/>
                <a:gd name="T51" fmla="*/ 3006 h 3236"/>
                <a:gd name="T52" fmla="*/ 2 w 1894"/>
                <a:gd name="T53" fmla="*/ 2987 h 3236"/>
                <a:gd name="T54" fmla="*/ 0 w 1894"/>
                <a:gd name="T55" fmla="*/ 2966 h 3236"/>
                <a:gd name="T56" fmla="*/ 0 w 1894"/>
                <a:gd name="T57" fmla="*/ 2966 h 3236"/>
                <a:gd name="T58" fmla="*/ 2 w 1894"/>
                <a:gd name="T59" fmla="*/ 2946 h 3236"/>
                <a:gd name="T60" fmla="*/ 8 w 1894"/>
                <a:gd name="T61" fmla="*/ 2927 h 3236"/>
                <a:gd name="T62" fmla="*/ 18 w 1894"/>
                <a:gd name="T63" fmla="*/ 2908 h 3236"/>
                <a:gd name="T64" fmla="*/ 32 w 1894"/>
                <a:gd name="T65" fmla="*/ 2892 h 3236"/>
                <a:gd name="T66" fmla="*/ 1311 w 1894"/>
                <a:gd name="T67" fmla="*/ 1618 h 3236"/>
                <a:gd name="T68" fmla="*/ 32 w 1894"/>
                <a:gd name="T69" fmla="*/ 344 h 3236"/>
                <a:gd name="T70" fmla="*/ 18 w 1894"/>
                <a:gd name="T71" fmla="*/ 328 h 3236"/>
                <a:gd name="T72" fmla="*/ 8 w 1894"/>
                <a:gd name="T73" fmla="*/ 309 h 3236"/>
                <a:gd name="T74" fmla="*/ 2 w 1894"/>
                <a:gd name="T75" fmla="*/ 290 h 3236"/>
                <a:gd name="T76" fmla="*/ 0 w 1894"/>
                <a:gd name="T77" fmla="*/ 269 h 3236"/>
                <a:gd name="T78" fmla="*/ 0 w 1894"/>
                <a:gd name="T79" fmla="*/ 269 h 3236"/>
                <a:gd name="T80" fmla="*/ 2 w 1894"/>
                <a:gd name="T81" fmla="*/ 249 h 3236"/>
                <a:gd name="T82" fmla="*/ 8 w 1894"/>
                <a:gd name="T83" fmla="*/ 230 h 3236"/>
                <a:gd name="T84" fmla="*/ 18 w 1894"/>
                <a:gd name="T85" fmla="*/ 211 h 3236"/>
                <a:gd name="T86" fmla="*/ 32 w 1894"/>
                <a:gd name="T87" fmla="*/ 194 h 3236"/>
                <a:gd name="T88" fmla="*/ 195 w 1894"/>
                <a:gd name="T89" fmla="*/ 33 h 3236"/>
                <a:gd name="T90" fmla="*/ 212 w 1894"/>
                <a:gd name="T91" fmla="*/ 19 h 3236"/>
                <a:gd name="T92" fmla="*/ 230 w 1894"/>
                <a:gd name="T93" fmla="*/ 9 h 3236"/>
                <a:gd name="T94" fmla="*/ 249 w 1894"/>
                <a:gd name="T95" fmla="*/ 2 h 3236"/>
                <a:gd name="T96" fmla="*/ 270 w 1894"/>
                <a:gd name="T9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94" h="3236">
                  <a:moveTo>
                    <a:pt x="270" y="0"/>
                  </a:moveTo>
                  <a:lnTo>
                    <a:pt x="290" y="2"/>
                  </a:lnTo>
                  <a:lnTo>
                    <a:pt x="309" y="9"/>
                  </a:lnTo>
                  <a:lnTo>
                    <a:pt x="327" y="19"/>
                  </a:lnTo>
                  <a:lnTo>
                    <a:pt x="345" y="33"/>
                  </a:lnTo>
                  <a:lnTo>
                    <a:pt x="1861" y="1543"/>
                  </a:lnTo>
                  <a:lnTo>
                    <a:pt x="1876" y="1560"/>
                  </a:lnTo>
                  <a:lnTo>
                    <a:pt x="1886" y="1579"/>
                  </a:lnTo>
                  <a:lnTo>
                    <a:pt x="1892" y="1598"/>
                  </a:lnTo>
                  <a:lnTo>
                    <a:pt x="1894" y="1618"/>
                  </a:lnTo>
                  <a:lnTo>
                    <a:pt x="1892" y="1638"/>
                  </a:lnTo>
                  <a:lnTo>
                    <a:pt x="1886" y="1657"/>
                  </a:lnTo>
                  <a:lnTo>
                    <a:pt x="1876" y="1676"/>
                  </a:lnTo>
                  <a:lnTo>
                    <a:pt x="1861" y="1693"/>
                  </a:lnTo>
                  <a:lnTo>
                    <a:pt x="345" y="3203"/>
                  </a:lnTo>
                  <a:lnTo>
                    <a:pt x="327" y="3217"/>
                  </a:lnTo>
                  <a:lnTo>
                    <a:pt x="309" y="3227"/>
                  </a:lnTo>
                  <a:lnTo>
                    <a:pt x="290" y="3234"/>
                  </a:lnTo>
                  <a:lnTo>
                    <a:pt x="270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2" y="3217"/>
                  </a:lnTo>
                  <a:lnTo>
                    <a:pt x="195" y="3203"/>
                  </a:lnTo>
                  <a:lnTo>
                    <a:pt x="32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2" y="2892"/>
                  </a:lnTo>
                  <a:lnTo>
                    <a:pt x="1311" y="1618"/>
                  </a:lnTo>
                  <a:lnTo>
                    <a:pt x="32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2" y="194"/>
                  </a:lnTo>
                  <a:lnTo>
                    <a:pt x="195" y="33"/>
                  </a:lnTo>
                  <a:lnTo>
                    <a:pt x="212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729163" y="1875367"/>
            <a:ext cx="1822417" cy="117686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49494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Key Element Title Here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This is a sample text. You simply add your own text and description here. This text is fully editable.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32320" y="3851209"/>
            <a:ext cx="220265" cy="226219"/>
            <a:chOff x="9288463" y="2265363"/>
            <a:chExt cx="293687" cy="301625"/>
          </a:xfrm>
          <a:solidFill>
            <a:schemeClr val="accent3"/>
          </a:solidFill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9404350" y="2265363"/>
              <a:ext cx="177800" cy="301625"/>
            </a:xfrm>
            <a:custGeom>
              <a:avLst/>
              <a:gdLst>
                <a:gd name="T0" fmla="*/ 271 w 1895"/>
                <a:gd name="T1" fmla="*/ 0 h 3236"/>
                <a:gd name="T2" fmla="*/ 291 w 1895"/>
                <a:gd name="T3" fmla="*/ 2 h 3236"/>
                <a:gd name="T4" fmla="*/ 310 w 1895"/>
                <a:gd name="T5" fmla="*/ 9 h 3236"/>
                <a:gd name="T6" fmla="*/ 329 w 1895"/>
                <a:gd name="T7" fmla="*/ 19 h 3236"/>
                <a:gd name="T8" fmla="*/ 346 w 1895"/>
                <a:gd name="T9" fmla="*/ 33 h 3236"/>
                <a:gd name="T10" fmla="*/ 1863 w 1895"/>
                <a:gd name="T11" fmla="*/ 1543 h 3236"/>
                <a:gd name="T12" fmla="*/ 1877 w 1895"/>
                <a:gd name="T13" fmla="*/ 1560 h 3236"/>
                <a:gd name="T14" fmla="*/ 1887 w 1895"/>
                <a:gd name="T15" fmla="*/ 1579 h 3236"/>
                <a:gd name="T16" fmla="*/ 1893 w 1895"/>
                <a:gd name="T17" fmla="*/ 1598 h 3236"/>
                <a:gd name="T18" fmla="*/ 1895 w 1895"/>
                <a:gd name="T19" fmla="*/ 1618 h 3236"/>
                <a:gd name="T20" fmla="*/ 1893 w 1895"/>
                <a:gd name="T21" fmla="*/ 1638 h 3236"/>
                <a:gd name="T22" fmla="*/ 1887 w 1895"/>
                <a:gd name="T23" fmla="*/ 1657 h 3236"/>
                <a:gd name="T24" fmla="*/ 1877 w 1895"/>
                <a:gd name="T25" fmla="*/ 1676 h 3236"/>
                <a:gd name="T26" fmla="*/ 1863 w 1895"/>
                <a:gd name="T27" fmla="*/ 1693 h 3236"/>
                <a:gd name="T28" fmla="*/ 346 w 1895"/>
                <a:gd name="T29" fmla="*/ 3203 h 3236"/>
                <a:gd name="T30" fmla="*/ 329 w 1895"/>
                <a:gd name="T31" fmla="*/ 3217 h 3236"/>
                <a:gd name="T32" fmla="*/ 310 w 1895"/>
                <a:gd name="T33" fmla="*/ 3227 h 3236"/>
                <a:gd name="T34" fmla="*/ 291 w 1895"/>
                <a:gd name="T35" fmla="*/ 3234 h 3236"/>
                <a:gd name="T36" fmla="*/ 271 w 1895"/>
                <a:gd name="T37" fmla="*/ 3236 h 3236"/>
                <a:gd name="T38" fmla="*/ 249 w 1895"/>
                <a:gd name="T39" fmla="*/ 3234 h 3236"/>
                <a:gd name="T40" fmla="*/ 230 w 1895"/>
                <a:gd name="T41" fmla="*/ 3227 h 3236"/>
                <a:gd name="T42" fmla="*/ 213 w 1895"/>
                <a:gd name="T43" fmla="*/ 3217 h 3236"/>
                <a:gd name="T44" fmla="*/ 196 w 1895"/>
                <a:gd name="T45" fmla="*/ 3203 h 3236"/>
                <a:gd name="T46" fmla="*/ 33 w 1895"/>
                <a:gd name="T47" fmla="*/ 3041 h 3236"/>
                <a:gd name="T48" fmla="*/ 18 w 1895"/>
                <a:gd name="T49" fmla="*/ 3024 h 3236"/>
                <a:gd name="T50" fmla="*/ 8 w 1895"/>
                <a:gd name="T51" fmla="*/ 3006 h 3236"/>
                <a:gd name="T52" fmla="*/ 2 w 1895"/>
                <a:gd name="T53" fmla="*/ 2987 h 3236"/>
                <a:gd name="T54" fmla="*/ 0 w 1895"/>
                <a:gd name="T55" fmla="*/ 2966 h 3236"/>
                <a:gd name="T56" fmla="*/ 2 w 1895"/>
                <a:gd name="T57" fmla="*/ 2946 h 3236"/>
                <a:gd name="T58" fmla="*/ 8 w 1895"/>
                <a:gd name="T59" fmla="*/ 2927 h 3236"/>
                <a:gd name="T60" fmla="*/ 18 w 1895"/>
                <a:gd name="T61" fmla="*/ 2908 h 3236"/>
                <a:gd name="T62" fmla="*/ 33 w 1895"/>
                <a:gd name="T63" fmla="*/ 2892 h 3236"/>
                <a:gd name="T64" fmla="*/ 1312 w 1895"/>
                <a:gd name="T65" fmla="*/ 1618 h 3236"/>
                <a:gd name="T66" fmla="*/ 33 w 1895"/>
                <a:gd name="T67" fmla="*/ 344 h 3236"/>
                <a:gd name="T68" fmla="*/ 18 w 1895"/>
                <a:gd name="T69" fmla="*/ 328 h 3236"/>
                <a:gd name="T70" fmla="*/ 8 w 1895"/>
                <a:gd name="T71" fmla="*/ 309 h 3236"/>
                <a:gd name="T72" fmla="*/ 2 w 1895"/>
                <a:gd name="T73" fmla="*/ 290 h 3236"/>
                <a:gd name="T74" fmla="*/ 0 w 1895"/>
                <a:gd name="T75" fmla="*/ 269 h 3236"/>
                <a:gd name="T76" fmla="*/ 2 w 1895"/>
                <a:gd name="T77" fmla="*/ 249 h 3236"/>
                <a:gd name="T78" fmla="*/ 8 w 1895"/>
                <a:gd name="T79" fmla="*/ 230 h 3236"/>
                <a:gd name="T80" fmla="*/ 18 w 1895"/>
                <a:gd name="T81" fmla="*/ 211 h 3236"/>
                <a:gd name="T82" fmla="*/ 33 w 1895"/>
                <a:gd name="T83" fmla="*/ 194 h 3236"/>
                <a:gd name="T84" fmla="*/ 196 w 1895"/>
                <a:gd name="T85" fmla="*/ 33 h 3236"/>
                <a:gd name="T86" fmla="*/ 213 w 1895"/>
                <a:gd name="T87" fmla="*/ 19 h 3236"/>
                <a:gd name="T88" fmla="*/ 230 w 1895"/>
                <a:gd name="T89" fmla="*/ 9 h 3236"/>
                <a:gd name="T90" fmla="*/ 249 w 1895"/>
                <a:gd name="T91" fmla="*/ 2 h 3236"/>
                <a:gd name="T92" fmla="*/ 271 w 1895"/>
                <a:gd name="T93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5" h="3236">
                  <a:moveTo>
                    <a:pt x="271" y="0"/>
                  </a:moveTo>
                  <a:lnTo>
                    <a:pt x="291" y="2"/>
                  </a:lnTo>
                  <a:lnTo>
                    <a:pt x="310" y="9"/>
                  </a:lnTo>
                  <a:lnTo>
                    <a:pt x="329" y="19"/>
                  </a:lnTo>
                  <a:lnTo>
                    <a:pt x="346" y="33"/>
                  </a:lnTo>
                  <a:lnTo>
                    <a:pt x="1863" y="1543"/>
                  </a:lnTo>
                  <a:lnTo>
                    <a:pt x="1877" y="1560"/>
                  </a:lnTo>
                  <a:lnTo>
                    <a:pt x="1887" y="1579"/>
                  </a:lnTo>
                  <a:lnTo>
                    <a:pt x="1893" y="1598"/>
                  </a:lnTo>
                  <a:lnTo>
                    <a:pt x="1895" y="1618"/>
                  </a:lnTo>
                  <a:lnTo>
                    <a:pt x="1893" y="1638"/>
                  </a:lnTo>
                  <a:lnTo>
                    <a:pt x="1887" y="1657"/>
                  </a:lnTo>
                  <a:lnTo>
                    <a:pt x="1877" y="1676"/>
                  </a:lnTo>
                  <a:lnTo>
                    <a:pt x="1863" y="1693"/>
                  </a:lnTo>
                  <a:lnTo>
                    <a:pt x="346" y="3203"/>
                  </a:lnTo>
                  <a:lnTo>
                    <a:pt x="329" y="3217"/>
                  </a:lnTo>
                  <a:lnTo>
                    <a:pt x="310" y="3227"/>
                  </a:lnTo>
                  <a:lnTo>
                    <a:pt x="291" y="3234"/>
                  </a:lnTo>
                  <a:lnTo>
                    <a:pt x="271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3" y="3217"/>
                  </a:lnTo>
                  <a:lnTo>
                    <a:pt x="196" y="3203"/>
                  </a:lnTo>
                  <a:lnTo>
                    <a:pt x="33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3" y="2892"/>
                  </a:lnTo>
                  <a:lnTo>
                    <a:pt x="1312" y="1618"/>
                  </a:lnTo>
                  <a:lnTo>
                    <a:pt x="33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3" y="194"/>
                  </a:lnTo>
                  <a:lnTo>
                    <a:pt x="196" y="33"/>
                  </a:lnTo>
                  <a:lnTo>
                    <a:pt x="213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9288463" y="2265363"/>
              <a:ext cx="176212" cy="301625"/>
            </a:xfrm>
            <a:custGeom>
              <a:avLst/>
              <a:gdLst>
                <a:gd name="T0" fmla="*/ 270 w 1894"/>
                <a:gd name="T1" fmla="*/ 0 h 3236"/>
                <a:gd name="T2" fmla="*/ 290 w 1894"/>
                <a:gd name="T3" fmla="*/ 2 h 3236"/>
                <a:gd name="T4" fmla="*/ 309 w 1894"/>
                <a:gd name="T5" fmla="*/ 9 h 3236"/>
                <a:gd name="T6" fmla="*/ 327 w 1894"/>
                <a:gd name="T7" fmla="*/ 19 h 3236"/>
                <a:gd name="T8" fmla="*/ 345 w 1894"/>
                <a:gd name="T9" fmla="*/ 33 h 3236"/>
                <a:gd name="T10" fmla="*/ 1861 w 1894"/>
                <a:gd name="T11" fmla="*/ 1543 h 3236"/>
                <a:gd name="T12" fmla="*/ 1876 w 1894"/>
                <a:gd name="T13" fmla="*/ 1560 h 3236"/>
                <a:gd name="T14" fmla="*/ 1886 w 1894"/>
                <a:gd name="T15" fmla="*/ 1579 h 3236"/>
                <a:gd name="T16" fmla="*/ 1892 w 1894"/>
                <a:gd name="T17" fmla="*/ 1598 h 3236"/>
                <a:gd name="T18" fmla="*/ 1894 w 1894"/>
                <a:gd name="T19" fmla="*/ 1618 h 3236"/>
                <a:gd name="T20" fmla="*/ 1892 w 1894"/>
                <a:gd name="T21" fmla="*/ 1638 h 3236"/>
                <a:gd name="T22" fmla="*/ 1886 w 1894"/>
                <a:gd name="T23" fmla="*/ 1657 h 3236"/>
                <a:gd name="T24" fmla="*/ 1876 w 1894"/>
                <a:gd name="T25" fmla="*/ 1676 h 3236"/>
                <a:gd name="T26" fmla="*/ 1861 w 1894"/>
                <a:gd name="T27" fmla="*/ 1693 h 3236"/>
                <a:gd name="T28" fmla="*/ 345 w 1894"/>
                <a:gd name="T29" fmla="*/ 3203 h 3236"/>
                <a:gd name="T30" fmla="*/ 327 w 1894"/>
                <a:gd name="T31" fmla="*/ 3217 h 3236"/>
                <a:gd name="T32" fmla="*/ 309 w 1894"/>
                <a:gd name="T33" fmla="*/ 3227 h 3236"/>
                <a:gd name="T34" fmla="*/ 290 w 1894"/>
                <a:gd name="T35" fmla="*/ 3234 h 3236"/>
                <a:gd name="T36" fmla="*/ 270 w 1894"/>
                <a:gd name="T37" fmla="*/ 3236 h 3236"/>
                <a:gd name="T38" fmla="*/ 249 w 1894"/>
                <a:gd name="T39" fmla="*/ 3234 h 3236"/>
                <a:gd name="T40" fmla="*/ 230 w 1894"/>
                <a:gd name="T41" fmla="*/ 3227 h 3236"/>
                <a:gd name="T42" fmla="*/ 212 w 1894"/>
                <a:gd name="T43" fmla="*/ 3217 h 3236"/>
                <a:gd name="T44" fmla="*/ 195 w 1894"/>
                <a:gd name="T45" fmla="*/ 3203 h 3236"/>
                <a:gd name="T46" fmla="*/ 32 w 1894"/>
                <a:gd name="T47" fmla="*/ 3041 h 3236"/>
                <a:gd name="T48" fmla="*/ 18 w 1894"/>
                <a:gd name="T49" fmla="*/ 3024 h 3236"/>
                <a:gd name="T50" fmla="*/ 8 w 1894"/>
                <a:gd name="T51" fmla="*/ 3006 h 3236"/>
                <a:gd name="T52" fmla="*/ 2 w 1894"/>
                <a:gd name="T53" fmla="*/ 2987 h 3236"/>
                <a:gd name="T54" fmla="*/ 0 w 1894"/>
                <a:gd name="T55" fmla="*/ 2966 h 3236"/>
                <a:gd name="T56" fmla="*/ 0 w 1894"/>
                <a:gd name="T57" fmla="*/ 2966 h 3236"/>
                <a:gd name="T58" fmla="*/ 2 w 1894"/>
                <a:gd name="T59" fmla="*/ 2946 h 3236"/>
                <a:gd name="T60" fmla="*/ 8 w 1894"/>
                <a:gd name="T61" fmla="*/ 2927 h 3236"/>
                <a:gd name="T62" fmla="*/ 18 w 1894"/>
                <a:gd name="T63" fmla="*/ 2908 h 3236"/>
                <a:gd name="T64" fmla="*/ 32 w 1894"/>
                <a:gd name="T65" fmla="*/ 2892 h 3236"/>
                <a:gd name="T66" fmla="*/ 1311 w 1894"/>
                <a:gd name="T67" fmla="*/ 1618 h 3236"/>
                <a:gd name="T68" fmla="*/ 32 w 1894"/>
                <a:gd name="T69" fmla="*/ 344 h 3236"/>
                <a:gd name="T70" fmla="*/ 18 w 1894"/>
                <a:gd name="T71" fmla="*/ 328 h 3236"/>
                <a:gd name="T72" fmla="*/ 8 w 1894"/>
                <a:gd name="T73" fmla="*/ 309 h 3236"/>
                <a:gd name="T74" fmla="*/ 2 w 1894"/>
                <a:gd name="T75" fmla="*/ 290 h 3236"/>
                <a:gd name="T76" fmla="*/ 0 w 1894"/>
                <a:gd name="T77" fmla="*/ 269 h 3236"/>
                <a:gd name="T78" fmla="*/ 0 w 1894"/>
                <a:gd name="T79" fmla="*/ 269 h 3236"/>
                <a:gd name="T80" fmla="*/ 2 w 1894"/>
                <a:gd name="T81" fmla="*/ 249 h 3236"/>
                <a:gd name="T82" fmla="*/ 8 w 1894"/>
                <a:gd name="T83" fmla="*/ 230 h 3236"/>
                <a:gd name="T84" fmla="*/ 18 w 1894"/>
                <a:gd name="T85" fmla="*/ 211 h 3236"/>
                <a:gd name="T86" fmla="*/ 32 w 1894"/>
                <a:gd name="T87" fmla="*/ 194 h 3236"/>
                <a:gd name="T88" fmla="*/ 195 w 1894"/>
                <a:gd name="T89" fmla="*/ 33 h 3236"/>
                <a:gd name="T90" fmla="*/ 212 w 1894"/>
                <a:gd name="T91" fmla="*/ 19 h 3236"/>
                <a:gd name="T92" fmla="*/ 230 w 1894"/>
                <a:gd name="T93" fmla="*/ 9 h 3236"/>
                <a:gd name="T94" fmla="*/ 249 w 1894"/>
                <a:gd name="T95" fmla="*/ 2 h 3236"/>
                <a:gd name="T96" fmla="*/ 270 w 1894"/>
                <a:gd name="T9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94" h="3236">
                  <a:moveTo>
                    <a:pt x="270" y="0"/>
                  </a:moveTo>
                  <a:lnTo>
                    <a:pt x="290" y="2"/>
                  </a:lnTo>
                  <a:lnTo>
                    <a:pt x="309" y="9"/>
                  </a:lnTo>
                  <a:lnTo>
                    <a:pt x="327" y="19"/>
                  </a:lnTo>
                  <a:lnTo>
                    <a:pt x="345" y="33"/>
                  </a:lnTo>
                  <a:lnTo>
                    <a:pt x="1861" y="1543"/>
                  </a:lnTo>
                  <a:lnTo>
                    <a:pt x="1876" y="1560"/>
                  </a:lnTo>
                  <a:lnTo>
                    <a:pt x="1886" y="1579"/>
                  </a:lnTo>
                  <a:lnTo>
                    <a:pt x="1892" y="1598"/>
                  </a:lnTo>
                  <a:lnTo>
                    <a:pt x="1894" y="1618"/>
                  </a:lnTo>
                  <a:lnTo>
                    <a:pt x="1892" y="1638"/>
                  </a:lnTo>
                  <a:lnTo>
                    <a:pt x="1886" y="1657"/>
                  </a:lnTo>
                  <a:lnTo>
                    <a:pt x="1876" y="1676"/>
                  </a:lnTo>
                  <a:lnTo>
                    <a:pt x="1861" y="1693"/>
                  </a:lnTo>
                  <a:lnTo>
                    <a:pt x="345" y="3203"/>
                  </a:lnTo>
                  <a:lnTo>
                    <a:pt x="327" y="3217"/>
                  </a:lnTo>
                  <a:lnTo>
                    <a:pt x="309" y="3227"/>
                  </a:lnTo>
                  <a:lnTo>
                    <a:pt x="290" y="3234"/>
                  </a:lnTo>
                  <a:lnTo>
                    <a:pt x="270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2" y="3217"/>
                  </a:lnTo>
                  <a:lnTo>
                    <a:pt x="195" y="3203"/>
                  </a:lnTo>
                  <a:lnTo>
                    <a:pt x="32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2" y="2892"/>
                  </a:lnTo>
                  <a:lnTo>
                    <a:pt x="1311" y="1618"/>
                  </a:lnTo>
                  <a:lnTo>
                    <a:pt x="32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2" y="194"/>
                  </a:lnTo>
                  <a:lnTo>
                    <a:pt x="195" y="33"/>
                  </a:lnTo>
                  <a:lnTo>
                    <a:pt x="212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729163" y="3375888"/>
            <a:ext cx="1822417" cy="117686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B6AF9D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Key Element Title Here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This is a sample text. You simply add your own text and description here. This text is fully editable. </a:t>
            </a:r>
          </a:p>
        </p:txBody>
      </p:sp>
      <p:pic>
        <p:nvPicPr>
          <p:cNvPr id="10" name="Picture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77DACD-EB33-45DA-9C70-C300B9B0B8D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61" t="8120" r="-1013" b="-8120"/>
          <a:stretch/>
        </p:blipFill>
        <p:spPr>
          <a:xfrm>
            <a:off x="0" y="0"/>
            <a:ext cx="6934200" cy="5867115"/>
          </a:xfrm>
        </p:spPr>
      </p:pic>
    </p:spTree>
    <p:extLst>
      <p:ext uri="{BB962C8B-B14F-4D97-AF65-F5344CB8AC3E}">
        <p14:creationId xmlns:p14="http://schemas.microsoft.com/office/powerpoint/2010/main" val="373575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432320" y="850168"/>
            <a:ext cx="220265" cy="226219"/>
            <a:chOff x="9288463" y="2265363"/>
            <a:chExt cx="293687" cy="301625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9404350" y="2265363"/>
              <a:ext cx="177800" cy="301625"/>
            </a:xfrm>
            <a:custGeom>
              <a:avLst/>
              <a:gdLst>
                <a:gd name="T0" fmla="*/ 271 w 1895"/>
                <a:gd name="T1" fmla="*/ 0 h 3236"/>
                <a:gd name="T2" fmla="*/ 291 w 1895"/>
                <a:gd name="T3" fmla="*/ 2 h 3236"/>
                <a:gd name="T4" fmla="*/ 310 w 1895"/>
                <a:gd name="T5" fmla="*/ 9 h 3236"/>
                <a:gd name="T6" fmla="*/ 329 w 1895"/>
                <a:gd name="T7" fmla="*/ 19 h 3236"/>
                <a:gd name="T8" fmla="*/ 346 w 1895"/>
                <a:gd name="T9" fmla="*/ 33 h 3236"/>
                <a:gd name="T10" fmla="*/ 1863 w 1895"/>
                <a:gd name="T11" fmla="*/ 1543 h 3236"/>
                <a:gd name="T12" fmla="*/ 1877 w 1895"/>
                <a:gd name="T13" fmla="*/ 1560 h 3236"/>
                <a:gd name="T14" fmla="*/ 1887 w 1895"/>
                <a:gd name="T15" fmla="*/ 1579 h 3236"/>
                <a:gd name="T16" fmla="*/ 1893 w 1895"/>
                <a:gd name="T17" fmla="*/ 1598 h 3236"/>
                <a:gd name="T18" fmla="*/ 1895 w 1895"/>
                <a:gd name="T19" fmla="*/ 1618 h 3236"/>
                <a:gd name="T20" fmla="*/ 1893 w 1895"/>
                <a:gd name="T21" fmla="*/ 1638 h 3236"/>
                <a:gd name="T22" fmla="*/ 1887 w 1895"/>
                <a:gd name="T23" fmla="*/ 1657 h 3236"/>
                <a:gd name="T24" fmla="*/ 1877 w 1895"/>
                <a:gd name="T25" fmla="*/ 1676 h 3236"/>
                <a:gd name="T26" fmla="*/ 1863 w 1895"/>
                <a:gd name="T27" fmla="*/ 1693 h 3236"/>
                <a:gd name="T28" fmla="*/ 346 w 1895"/>
                <a:gd name="T29" fmla="*/ 3203 h 3236"/>
                <a:gd name="T30" fmla="*/ 329 w 1895"/>
                <a:gd name="T31" fmla="*/ 3217 h 3236"/>
                <a:gd name="T32" fmla="*/ 310 w 1895"/>
                <a:gd name="T33" fmla="*/ 3227 h 3236"/>
                <a:gd name="T34" fmla="*/ 291 w 1895"/>
                <a:gd name="T35" fmla="*/ 3234 h 3236"/>
                <a:gd name="T36" fmla="*/ 271 w 1895"/>
                <a:gd name="T37" fmla="*/ 3236 h 3236"/>
                <a:gd name="T38" fmla="*/ 249 w 1895"/>
                <a:gd name="T39" fmla="*/ 3234 h 3236"/>
                <a:gd name="T40" fmla="*/ 230 w 1895"/>
                <a:gd name="T41" fmla="*/ 3227 h 3236"/>
                <a:gd name="T42" fmla="*/ 213 w 1895"/>
                <a:gd name="T43" fmla="*/ 3217 h 3236"/>
                <a:gd name="T44" fmla="*/ 196 w 1895"/>
                <a:gd name="T45" fmla="*/ 3203 h 3236"/>
                <a:gd name="T46" fmla="*/ 33 w 1895"/>
                <a:gd name="T47" fmla="*/ 3041 h 3236"/>
                <a:gd name="T48" fmla="*/ 18 w 1895"/>
                <a:gd name="T49" fmla="*/ 3024 h 3236"/>
                <a:gd name="T50" fmla="*/ 8 w 1895"/>
                <a:gd name="T51" fmla="*/ 3006 h 3236"/>
                <a:gd name="T52" fmla="*/ 2 w 1895"/>
                <a:gd name="T53" fmla="*/ 2987 h 3236"/>
                <a:gd name="T54" fmla="*/ 0 w 1895"/>
                <a:gd name="T55" fmla="*/ 2966 h 3236"/>
                <a:gd name="T56" fmla="*/ 2 w 1895"/>
                <a:gd name="T57" fmla="*/ 2946 h 3236"/>
                <a:gd name="T58" fmla="*/ 8 w 1895"/>
                <a:gd name="T59" fmla="*/ 2927 h 3236"/>
                <a:gd name="T60" fmla="*/ 18 w 1895"/>
                <a:gd name="T61" fmla="*/ 2908 h 3236"/>
                <a:gd name="T62" fmla="*/ 33 w 1895"/>
                <a:gd name="T63" fmla="*/ 2892 h 3236"/>
                <a:gd name="T64" fmla="*/ 1312 w 1895"/>
                <a:gd name="T65" fmla="*/ 1618 h 3236"/>
                <a:gd name="T66" fmla="*/ 33 w 1895"/>
                <a:gd name="T67" fmla="*/ 344 h 3236"/>
                <a:gd name="T68" fmla="*/ 18 w 1895"/>
                <a:gd name="T69" fmla="*/ 328 h 3236"/>
                <a:gd name="T70" fmla="*/ 8 w 1895"/>
                <a:gd name="T71" fmla="*/ 309 h 3236"/>
                <a:gd name="T72" fmla="*/ 2 w 1895"/>
                <a:gd name="T73" fmla="*/ 290 h 3236"/>
                <a:gd name="T74" fmla="*/ 0 w 1895"/>
                <a:gd name="T75" fmla="*/ 269 h 3236"/>
                <a:gd name="T76" fmla="*/ 2 w 1895"/>
                <a:gd name="T77" fmla="*/ 249 h 3236"/>
                <a:gd name="T78" fmla="*/ 8 w 1895"/>
                <a:gd name="T79" fmla="*/ 230 h 3236"/>
                <a:gd name="T80" fmla="*/ 18 w 1895"/>
                <a:gd name="T81" fmla="*/ 211 h 3236"/>
                <a:gd name="T82" fmla="*/ 33 w 1895"/>
                <a:gd name="T83" fmla="*/ 194 h 3236"/>
                <a:gd name="T84" fmla="*/ 196 w 1895"/>
                <a:gd name="T85" fmla="*/ 33 h 3236"/>
                <a:gd name="T86" fmla="*/ 213 w 1895"/>
                <a:gd name="T87" fmla="*/ 19 h 3236"/>
                <a:gd name="T88" fmla="*/ 230 w 1895"/>
                <a:gd name="T89" fmla="*/ 9 h 3236"/>
                <a:gd name="T90" fmla="*/ 249 w 1895"/>
                <a:gd name="T91" fmla="*/ 2 h 3236"/>
                <a:gd name="T92" fmla="*/ 271 w 1895"/>
                <a:gd name="T93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5" h="3236">
                  <a:moveTo>
                    <a:pt x="271" y="0"/>
                  </a:moveTo>
                  <a:lnTo>
                    <a:pt x="291" y="2"/>
                  </a:lnTo>
                  <a:lnTo>
                    <a:pt x="310" y="9"/>
                  </a:lnTo>
                  <a:lnTo>
                    <a:pt x="329" y="19"/>
                  </a:lnTo>
                  <a:lnTo>
                    <a:pt x="346" y="33"/>
                  </a:lnTo>
                  <a:lnTo>
                    <a:pt x="1863" y="1543"/>
                  </a:lnTo>
                  <a:lnTo>
                    <a:pt x="1877" y="1560"/>
                  </a:lnTo>
                  <a:lnTo>
                    <a:pt x="1887" y="1579"/>
                  </a:lnTo>
                  <a:lnTo>
                    <a:pt x="1893" y="1598"/>
                  </a:lnTo>
                  <a:lnTo>
                    <a:pt x="1895" y="1618"/>
                  </a:lnTo>
                  <a:lnTo>
                    <a:pt x="1893" y="1638"/>
                  </a:lnTo>
                  <a:lnTo>
                    <a:pt x="1887" y="1657"/>
                  </a:lnTo>
                  <a:lnTo>
                    <a:pt x="1877" y="1676"/>
                  </a:lnTo>
                  <a:lnTo>
                    <a:pt x="1863" y="1693"/>
                  </a:lnTo>
                  <a:lnTo>
                    <a:pt x="346" y="3203"/>
                  </a:lnTo>
                  <a:lnTo>
                    <a:pt x="329" y="3217"/>
                  </a:lnTo>
                  <a:lnTo>
                    <a:pt x="310" y="3227"/>
                  </a:lnTo>
                  <a:lnTo>
                    <a:pt x="291" y="3234"/>
                  </a:lnTo>
                  <a:lnTo>
                    <a:pt x="271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3" y="3217"/>
                  </a:lnTo>
                  <a:lnTo>
                    <a:pt x="196" y="3203"/>
                  </a:lnTo>
                  <a:lnTo>
                    <a:pt x="33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3" y="2892"/>
                  </a:lnTo>
                  <a:lnTo>
                    <a:pt x="1312" y="1618"/>
                  </a:lnTo>
                  <a:lnTo>
                    <a:pt x="33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3" y="194"/>
                  </a:lnTo>
                  <a:lnTo>
                    <a:pt x="196" y="33"/>
                  </a:lnTo>
                  <a:lnTo>
                    <a:pt x="213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9288463" y="2265363"/>
              <a:ext cx="176212" cy="301625"/>
            </a:xfrm>
            <a:custGeom>
              <a:avLst/>
              <a:gdLst>
                <a:gd name="T0" fmla="*/ 270 w 1894"/>
                <a:gd name="T1" fmla="*/ 0 h 3236"/>
                <a:gd name="T2" fmla="*/ 290 w 1894"/>
                <a:gd name="T3" fmla="*/ 2 h 3236"/>
                <a:gd name="T4" fmla="*/ 309 w 1894"/>
                <a:gd name="T5" fmla="*/ 9 h 3236"/>
                <a:gd name="T6" fmla="*/ 327 w 1894"/>
                <a:gd name="T7" fmla="*/ 19 h 3236"/>
                <a:gd name="T8" fmla="*/ 345 w 1894"/>
                <a:gd name="T9" fmla="*/ 33 h 3236"/>
                <a:gd name="T10" fmla="*/ 1861 w 1894"/>
                <a:gd name="T11" fmla="*/ 1543 h 3236"/>
                <a:gd name="T12" fmla="*/ 1876 w 1894"/>
                <a:gd name="T13" fmla="*/ 1560 h 3236"/>
                <a:gd name="T14" fmla="*/ 1886 w 1894"/>
                <a:gd name="T15" fmla="*/ 1579 h 3236"/>
                <a:gd name="T16" fmla="*/ 1892 w 1894"/>
                <a:gd name="T17" fmla="*/ 1598 h 3236"/>
                <a:gd name="T18" fmla="*/ 1894 w 1894"/>
                <a:gd name="T19" fmla="*/ 1618 h 3236"/>
                <a:gd name="T20" fmla="*/ 1892 w 1894"/>
                <a:gd name="T21" fmla="*/ 1638 h 3236"/>
                <a:gd name="T22" fmla="*/ 1886 w 1894"/>
                <a:gd name="T23" fmla="*/ 1657 h 3236"/>
                <a:gd name="T24" fmla="*/ 1876 w 1894"/>
                <a:gd name="T25" fmla="*/ 1676 h 3236"/>
                <a:gd name="T26" fmla="*/ 1861 w 1894"/>
                <a:gd name="T27" fmla="*/ 1693 h 3236"/>
                <a:gd name="T28" fmla="*/ 345 w 1894"/>
                <a:gd name="T29" fmla="*/ 3203 h 3236"/>
                <a:gd name="T30" fmla="*/ 327 w 1894"/>
                <a:gd name="T31" fmla="*/ 3217 h 3236"/>
                <a:gd name="T32" fmla="*/ 309 w 1894"/>
                <a:gd name="T33" fmla="*/ 3227 h 3236"/>
                <a:gd name="T34" fmla="*/ 290 w 1894"/>
                <a:gd name="T35" fmla="*/ 3234 h 3236"/>
                <a:gd name="T36" fmla="*/ 270 w 1894"/>
                <a:gd name="T37" fmla="*/ 3236 h 3236"/>
                <a:gd name="T38" fmla="*/ 249 w 1894"/>
                <a:gd name="T39" fmla="*/ 3234 h 3236"/>
                <a:gd name="T40" fmla="*/ 230 w 1894"/>
                <a:gd name="T41" fmla="*/ 3227 h 3236"/>
                <a:gd name="T42" fmla="*/ 212 w 1894"/>
                <a:gd name="T43" fmla="*/ 3217 h 3236"/>
                <a:gd name="T44" fmla="*/ 195 w 1894"/>
                <a:gd name="T45" fmla="*/ 3203 h 3236"/>
                <a:gd name="T46" fmla="*/ 32 w 1894"/>
                <a:gd name="T47" fmla="*/ 3041 h 3236"/>
                <a:gd name="T48" fmla="*/ 18 w 1894"/>
                <a:gd name="T49" fmla="*/ 3024 h 3236"/>
                <a:gd name="T50" fmla="*/ 8 w 1894"/>
                <a:gd name="T51" fmla="*/ 3006 h 3236"/>
                <a:gd name="T52" fmla="*/ 2 w 1894"/>
                <a:gd name="T53" fmla="*/ 2987 h 3236"/>
                <a:gd name="T54" fmla="*/ 0 w 1894"/>
                <a:gd name="T55" fmla="*/ 2966 h 3236"/>
                <a:gd name="T56" fmla="*/ 0 w 1894"/>
                <a:gd name="T57" fmla="*/ 2966 h 3236"/>
                <a:gd name="T58" fmla="*/ 2 w 1894"/>
                <a:gd name="T59" fmla="*/ 2946 h 3236"/>
                <a:gd name="T60" fmla="*/ 8 w 1894"/>
                <a:gd name="T61" fmla="*/ 2927 h 3236"/>
                <a:gd name="T62" fmla="*/ 18 w 1894"/>
                <a:gd name="T63" fmla="*/ 2908 h 3236"/>
                <a:gd name="T64" fmla="*/ 32 w 1894"/>
                <a:gd name="T65" fmla="*/ 2892 h 3236"/>
                <a:gd name="T66" fmla="*/ 1311 w 1894"/>
                <a:gd name="T67" fmla="*/ 1618 h 3236"/>
                <a:gd name="T68" fmla="*/ 32 w 1894"/>
                <a:gd name="T69" fmla="*/ 344 h 3236"/>
                <a:gd name="T70" fmla="*/ 18 w 1894"/>
                <a:gd name="T71" fmla="*/ 328 h 3236"/>
                <a:gd name="T72" fmla="*/ 8 w 1894"/>
                <a:gd name="T73" fmla="*/ 309 h 3236"/>
                <a:gd name="T74" fmla="*/ 2 w 1894"/>
                <a:gd name="T75" fmla="*/ 290 h 3236"/>
                <a:gd name="T76" fmla="*/ 0 w 1894"/>
                <a:gd name="T77" fmla="*/ 269 h 3236"/>
                <a:gd name="T78" fmla="*/ 0 w 1894"/>
                <a:gd name="T79" fmla="*/ 269 h 3236"/>
                <a:gd name="T80" fmla="*/ 2 w 1894"/>
                <a:gd name="T81" fmla="*/ 249 h 3236"/>
                <a:gd name="T82" fmla="*/ 8 w 1894"/>
                <a:gd name="T83" fmla="*/ 230 h 3236"/>
                <a:gd name="T84" fmla="*/ 18 w 1894"/>
                <a:gd name="T85" fmla="*/ 211 h 3236"/>
                <a:gd name="T86" fmla="*/ 32 w 1894"/>
                <a:gd name="T87" fmla="*/ 194 h 3236"/>
                <a:gd name="T88" fmla="*/ 195 w 1894"/>
                <a:gd name="T89" fmla="*/ 33 h 3236"/>
                <a:gd name="T90" fmla="*/ 212 w 1894"/>
                <a:gd name="T91" fmla="*/ 19 h 3236"/>
                <a:gd name="T92" fmla="*/ 230 w 1894"/>
                <a:gd name="T93" fmla="*/ 9 h 3236"/>
                <a:gd name="T94" fmla="*/ 249 w 1894"/>
                <a:gd name="T95" fmla="*/ 2 h 3236"/>
                <a:gd name="T96" fmla="*/ 270 w 1894"/>
                <a:gd name="T9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94" h="3236">
                  <a:moveTo>
                    <a:pt x="270" y="0"/>
                  </a:moveTo>
                  <a:lnTo>
                    <a:pt x="290" y="2"/>
                  </a:lnTo>
                  <a:lnTo>
                    <a:pt x="309" y="9"/>
                  </a:lnTo>
                  <a:lnTo>
                    <a:pt x="327" y="19"/>
                  </a:lnTo>
                  <a:lnTo>
                    <a:pt x="345" y="33"/>
                  </a:lnTo>
                  <a:lnTo>
                    <a:pt x="1861" y="1543"/>
                  </a:lnTo>
                  <a:lnTo>
                    <a:pt x="1876" y="1560"/>
                  </a:lnTo>
                  <a:lnTo>
                    <a:pt x="1886" y="1579"/>
                  </a:lnTo>
                  <a:lnTo>
                    <a:pt x="1892" y="1598"/>
                  </a:lnTo>
                  <a:lnTo>
                    <a:pt x="1894" y="1618"/>
                  </a:lnTo>
                  <a:lnTo>
                    <a:pt x="1892" y="1638"/>
                  </a:lnTo>
                  <a:lnTo>
                    <a:pt x="1886" y="1657"/>
                  </a:lnTo>
                  <a:lnTo>
                    <a:pt x="1876" y="1676"/>
                  </a:lnTo>
                  <a:lnTo>
                    <a:pt x="1861" y="1693"/>
                  </a:lnTo>
                  <a:lnTo>
                    <a:pt x="345" y="3203"/>
                  </a:lnTo>
                  <a:lnTo>
                    <a:pt x="327" y="3217"/>
                  </a:lnTo>
                  <a:lnTo>
                    <a:pt x="309" y="3227"/>
                  </a:lnTo>
                  <a:lnTo>
                    <a:pt x="290" y="3234"/>
                  </a:lnTo>
                  <a:lnTo>
                    <a:pt x="270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2" y="3217"/>
                  </a:lnTo>
                  <a:lnTo>
                    <a:pt x="195" y="3203"/>
                  </a:lnTo>
                  <a:lnTo>
                    <a:pt x="32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2" y="2892"/>
                  </a:lnTo>
                  <a:lnTo>
                    <a:pt x="1311" y="1618"/>
                  </a:lnTo>
                  <a:lnTo>
                    <a:pt x="32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2" y="194"/>
                  </a:lnTo>
                  <a:lnTo>
                    <a:pt x="195" y="33"/>
                  </a:lnTo>
                  <a:lnTo>
                    <a:pt x="212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729162" y="374847"/>
            <a:ext cx="1822417" cy="117686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47F83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Key Element Title Here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This is a sample text. You simply add your own text and description here. This text is fully editable.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432320" y="2350687"/>
            <a:ext cx="220265" cy="226219"/>
            <a:chOff x="9288463" y="2265363"/>
            <a:chExt cx="293687" cy="301625"/>
          </a:xfrm>
          <a:solidFill>
            <a:schemeClr val="accent2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9404350" y="2265363"/>
              <a:ext cx="177800" cy="301625"/>
            </a:xfrm>
            <a:custGeom>
              <a:avLst/>
              <a:gdLst>
                <a:gd name="T0" fmla="*/ 271 w 1895"/>
                <a:gd name="T1" fmla="*/ 0 h 3236"/>
                <a:gd name="T2" fmla="*/ 291 w 1895"/>
                <a:gd name="T3" fmla="*/ 2 h 3236"/>
                <a:gd name="T4" fmla="*/ 310 w 1895"/>
                <a:gd name="T5" fmla="*/ 9 h 3236"/>
                <a:gd name="T6" fmla="*/ 329 w 1895"/>
                <a:gd name="T7" fmla="*/ 19 h 3236"/>
                <a:gd name="T8" fmla="*/ 346 w 1895"/>
                <a:gd name="T9" fmla="*/ 33 h 3236"/>
                <a:gd name="T10" fmla="*/ 1863 w 1895"/>
                <a:gd name="T11" fmla="*/ 1543 h 3236"/>
                <a:gd name="T12" fmla="*/ 1877 w 1895"/>
                <a:gd name="T13" fmla="*/ 1560 h 3236"/>
                <a:gd name="T14" fmla="*/ 1887 w 1895"/>
                <a:gd name="T15" fmla="*/ 1579 h 3236"/>
                <a:gd name="T16" fmla="*/ 1893 w 1895"/>
                <a:gd name="T17" fmla="*/ 1598 h 3236"/>
                <a:gd name="T18" fmla="*/ 1895 w 1895"/>
                <a:gd name="T19" fmla="*/ 1618 h 3236"/>
                <a:gd name="T20" fmla="*/ 1893 w 1895"/>
                <a:gd name="T21" fmla="*/ 1638 h 3236"/>
                <a:gd name="T22" fmla="*/ 1887 w 1895"/>
                <a:gd name="T23" fmla="*/ 1657 h 3236"/>
                <a:gd name="T24" fmla="*/ 1877 w 1895"/>
                <a:gd name="T25" fmla="*/ 1676 h 3236"/>
                <a:gd name="T26" fmla="*/ 1863 w 1895"/>
                <a:gd name="T27" fmla="*/ 1693 h 3236"/>
                <a:gd name="T28" fmla="*/ 346 w 1895"/>
                <a:gd name="T29" fmla="*/ 3203 h 3236"/>
                <a:gd name="T30" fmla="*/ 329 w 1895"/>
                <a:gd name="T31" fmla="*/ 3217 h 3236"/>
                <a:gd name="T32" fmla="*/ 310 w 1895"/>
                <a:gd name="T33" fmla="*/ 3227 h 3236"/>
                <a:gd name="T34" fmla="*/ 291 w 1895"/>
                <a:gd name="T35" fmla="*/ 3234 h 3236"/>
                <a:gd name="T36" fmla="*/ 271 w 1895"/>
                <a:gd name="T37" fmla="*/ 3236 h 3236"/>
                <a:gd name="T38" fmla="*/ 249 w 1895"/>
                <a:gd name="T39" fmla="*/ 3234 h 3236"/>
                <a:gd name="T40" fmla="*/ 230 w 1895"/>
                <a:gd name="T41" fmla="*/ 3227 h 3236"/>
                <a:gd name="T42" fmla="*/ 213 w 1895"/>
                <a:gd name="T43" fmla="*/ 3217 h 3236"/>
                <a:gd name="T44" fmla="*/ 196 w 1895"/>
                <a:gd name="T45" fmla="*/ 3203 h 3236"/>
                <a:gd name="T46" fmla="*/ 33 w 1895"/>
                <a:gd name="T47" fmla="*/ 3041 h 3236"/>
                <a:gd name="T48" fmla="*/ 18 w 1895"/>
                <a:gd name="T49" fmla="*/ 3024 h 3236"/>
                <a:gd name="T50" fmla="*/ 8 w 1895"/>
                <a:gd name="T51" fmla="*/ 3006 h 3236"/>
                <a:gd name="T52" fmla="*/ 2 w 1895"/>
                <a:gd name="T53" fmla="*/ 2987 h 3236"/>
                <a:gd name="T54" fmla="*/ 0 w 1895"/>
                <a:gd name="T55" fmla="*/ 2966 h 3236"/>
                <a:gd name="T56" fmla="*/ 2 w 1895"/>
                <a:gd name="T57" fmla="*/ 2946 h 3236"/>
                <a:gd name="T58" fmla="*/ 8 w 1895"/>
                <a:gd name="T59" fmla="*/ 2927 h 3236"/>
                <a:gd name="T60" fmla="*/ 18 w 1895"/>
                <a:gd name="T61" fmla="*/ 2908 h 3236"/>
                <a:gd name="T62" fmla="*/ 33 w 1895"/>
                <a:gd name="T63" fmla="*/ 2892 h 3236"/>
                <a:gd name="T64" fmla="*/ 1312 w 1895"/>
                <a:gd name="T65" fmla="*/ 1618 h 3236"/>
                <a:gd name="T66" fmla="*/ 33 w 1895"/>
                <a:gd name="T67" fmla="*/ 344 h 3236"/>
                <a:gd name="T68" fmla="*/ 18 w 1895"/>
                <a:gd name="T69" fmla="*/ 328 h 3236"/>
                <a:gd name="T70" fmla="*/ 8 w 1895"/>
                <a:gd name="T71" fmla="*/ 309 h 3236"/>
                <a:gd name="T72" fmla="*/ 2 w 1895"/>
                <a:gd name="T73" fmla="*/ 290 h 3236"/>
                <a:gd name="T74" fmla="*/ 0 w 1895"/>
                <a:gd name="T75" fmla="*/ 269 h 3236"/>
                <a:gd name="T76" fmla="*/ 2 w 1895"/>
                <a:gd name="T77" fmla="*/ 249 h 3236"/>
                <a:gd name="T78" fmla="*/ 8 w 1895"/>
                <a:gd name="T79" fmla="*/ 230 h 3236"/>
                <a:gd name="T80" fmla="*/ 18 w 1895"/>
                <a:gd name="T81" fmla="*/ 211 h 3236"/>
                <a:gd name="T82" fmla="*/ 33 w 1895"/>
                <a:gd name="T83" fmla="*/ 194 h 3236"/>
                <a:gd name="T84" fmla="*/ 196 w 1895"/>
                <a:gd name="T85" fmla="*/ 33 h 3236"/>
                <a:gd name="T86" fmla="*/ 213 w 1895"/>
                <a:gd name="T87" fmla="*/ 19 h 3236"/>
                <a:gd name="T88" fmla="*/ 230 w 1895"/>
                <a:gd name="T89" fmla="*/ 9 h 3236"/>
                <a:gd name="T90" fmla="*/ 249 w 1895"/>
                <a:gd name="T91" fmla="*/ 2 h 3236"/>
                <a:gd name="T92" fmla="*/ 271 w 1895"/>
                <a:gd name="T93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5" h="3236">
                  <a:moveTo>
                    <a:pt x="271" y="0"/>
                  </a:moveTo>
                  <a:lnTo>
                    <a:pt x="291" y="2"/>
                  </a:lnTo>
                  <a:lnTo>
                    <a:pt x="310" y="9"/>
                  </a:lnTo>
                  <a:lnTo>
                    <a:pt x="329" y="19"/>
                  </a:lnTo>
                  <a:lnTo>
                    <a:pt x="346" y="33"/>
                  </a:lnTo>
                  <a:lnTo>
                    <a:pt x="1863" y="1543"/>
                  </a:lnTo>
                  <a:lnTo>
                    <a:pt x="1877" y="1560"/>
                  </a:lnTo>
                  <a:lnTo>
                    <a:pt x="1887" y="1579"/>
                  </a:lnTo>
                  <a:lnTo>
                    <a:pt x="1893" y="1598"/>
                  </a:lnTo>
                  <a:lnTo>
                    <a:pt x="1895" y="1618"/>
                  </a:lnTo>
                  <a:lnTo>
                    <a:pt x="1893" y="1638"/>
                  </a:lnTo>
                  <a:lnTo>
                    <a:pt x="1887" y="1657"/>
                  </a:lnTo>
                  <a:lnTo>
                    <a:pt x="1877" y="1676"/>
                  </a:lnTo>
                  <a:lnTo>
                    <a:pt x="1863" y="1693"/>
                  </a:lnTo>
                  <a:lnTo>
                    <a:pt x="346" y="3203"/>
                  </a:lnTo>
                  <a:lnTo>
                    <a:pt x="329" y="3217"/>
                  </a:lnTo>
                  <a:lnTo>
                    <a:pt x="310" y="3227"/>
                  </a:lnTo>
                  <a:lnTo>
                    <a:pt x="291" y="3234"/>
                  </a:lnTo>
                  <a:lnTo>
                    <a:pt x="271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3" y="3217"/>
                  </a:lnTo>
                  <a:lnTo>
                    <a:pt x="196" y="3203"/>
                  </a:lnTo>
                  <a:lnTo>
                    <a:pt x="33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3" y="2892"/>
                  </a:lnTo>
                  <a:lnTo>
                    <a:pt x="1312" y="1618"/>
                  </a:lnTo>
                  <a:lnTo>
                    <a:pt x="33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3" y="194"/>
                  </a:lnTo>
                  <a:lnTo>
                    <a:pt x="196" y="33"/>
                  </a:lnTo>
                  <a:lnTo>
                    <a:pt x="213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9288463" y="2265363"/>
              <a:ext cx="176212" cy="301625"/>
            </a:xfrm>
            <a:custGeom>
              <a:avLst/>
              <a:gdLst>
                <a:gd name="T0" fmla="*/ 270 w 1894"/>
                <a:gd name="T1" fmla="*/ 0 h 3236"/>
                <a:gd name="T2" fmla="*/ 290 w 1894"/>
                <a:gd name="T3" fmla="*/ 2 h 3236"/>
                <a:gd name="T4" fmla="*/ 309 w 1894"/>
                <a:gd name="T5" fmla="*/ 9 h 3236"/>
                <a:gd name="T6" fmla="*/ 327 w 1894"/>
                <a:gd name="T7" fmla="*/ 19 h 3236"/>
                <a:gd name="T8" fmla="*/ 345 w 1894"/>
                <a:gd name="T9" fmla="*/ 33 h 3236"/>
                <a:gd name="T10" fmla="*/ 1861 w 1894"/>
                <a:gd name="T11" fmla="*/ 1543 h 3236"/>
                <a:gd name="T12" fmla="*/ 1876 w 1894"/>
                <a:gd name="T13" fmla="*/ 1560 h 3236"/>
                <a:gd name="T14" fmla="*/ 1886 w 1894"/>
                <a:gd name="T15" fmla="*/ 1579 h 3236"/>
                <a:gd name="T16" fmla="*/ 1892 w 1894"/>
                <a:gd name="T17" fmla="*/ 1598 h 3236"/>
                <a:gd name="T18" fmla="*/ 1894 w 1894"/>
                <a:gd name="T19" fmla="*/ 1618 h 3236"/>
                <a:gd name="T20" fmla="*/ 1892 w 1894"/>
                <a:gd name="T21" fmla="*/ 1638 h 3236"/>
                <a:gd name="T22" fmla="*/ 1886 w 1894"/>
                <a:gd name="T23" fmla="*/ 1657 h 3236"/>
                <a:gd name="T24" fmla="*/ 1876 w 1894"/>
                <a:gd name="T25" fmla="*/ 1676 h 3236"/>
                <a:gd name="T26" fmla="*/ 1861 w 1894"/>
                <a:gd name="T27" fmla="*/ 1693 h 3236"/>
                <a:gd name="T28" fmla="*/ 345 w 1894"/>
                <a:gd name="T29" fmla="*/ 3203 h 3236"/>
                <a:gd name="T30" fmla="*/ 327 w 1894"/>
                <a:gd name="T31" fmla="*/ 3217 h 3236"/>
                <a:gd name="T32" fmla="*/ 309 w 1894"/>
                <a:gd name="T33" fmla="*/ 3227 h 3236"/>
                <a:gd name="T34" fmla="*/ 290 w 1894"/>
                <a:gd name="T35" fmla="*/ 3234 h 3236"/>
                <a:gd name="T36" fmla="*/ 270 w 1894"/>
                <a:gd name="T37" fmla="*/ 3236 h 3236"/>
                <a:gd name="T38" fmla="*/ 249 w 1894"/>
                <a:gd name="T39" fmla="*/ 3234 h 3236"/>
                <a:gd name="T40" fmla="*/ 230 w 1894"/>
                <a:gd name="T41" fmla="*/ 3227 h 3236"/>
                <a:gd name="T42" fmla="*/ 212 w 1894"/>
                <a:gd name="T43" fmla="*/ 3217 h 3236"/>
                <a:gd name="T44" fmla="*/ 195 w 1894"/>
                <a:gd name="T45" fmla="*/ 3203 h 3236"/>
                <a:gd name="T46" fmla="*/ 32 w 1894"/>
                <a:gd name="T47" fmla="*/ 3041 h 3236"/>
                <a:gd name="T48" fmla="*/ 18 w 1894"/>
                <a:gd name="T49" fmla="*/ 3024 h 3236"/>
                <a:gd name="T50" fmla="*/ 8 w 1894"/>
                <a:gd name="T51" fmla="*/ 3006 h 3236"/>
                <a:gd name="T52" fmla="*/ 2 w 1894"/>
                <a:gd name="T53" fmla="*/ 2987 h 3236"/>
                <a:gd name="T54" fmla="*/ 0 w 1894"/>
                <a:gd name="T55" fmla="*/ 2966 h 3236"/>
                <a:gd name="T56" fmla="*/ 0 w 1894"/>
                <a:gd name="T57" fmla="*/ 2966 h 3236"/>
                <a:gd name="T58" fmla="*/ 2 w 1894"/>
                <a:gd name="T59" fmla="*/ 2946 h 3236"/>
                <a:gd name="T60" fmla="*/ 8 w 1894"/>
                <a:gd name="T61" fmla="*/ 2927 h 3236"/>
                <a:gd name="T62" fmla="*/ 18 w 1894"/>
                <a:gd name="T63" fmla="*/ 2908 h 3236"/>
                <a:gd name="T64" fmla="*/ 32 w 1894"/>
                <a:gd name="T65" fmla="*/ 2892 h 3236"/>
                <a:gd name="T66" fmla="*/ 1311 w 1894"/>
                <a:gd name="T67" fmla="*/ 1618 h 3236"/>
                <a:gd name="T68" fmla="*/ 32 w 1894"/>
                <a:gd name="T69" fmla="*/ 344 h 3236"/>
                <a:gd name="T70" fmla="*/ 18 w 1894"/>
                <a:gd name="T71" fmla="*/ 328 h 3236"/>
                <a:gd name="T72" fmla="*/ 8 w 1894"/>
                <a:gd name="T73" fmla="*/ 309 h 3236"/>
                <a:gd name="T74" fmla="*/ 2 w 1894"/>
                <a:gd name="T75" fmla="*/ 290 h 3236"/>
                <a:gd name="T76" fmla="*/ 0 w 1894"/>
                <a:gd name="T77" fmla="*/ 269 h 3236"/>
                <a:gd name="T78" fmla="*/ 0 w 1894"/>
                <a:gd name="T79" fmla="*/ 269 h 3236"/>
                <a:gd name="T80" fmla="*/ 2 w 1894"/>
                <a:gd name="T81" fmla="*/ 249 h 3236"/>
                <a:gd name="T82" fmla="*/ 8 w 1894"/>
                <a:gd name="T83" fmla="*/ 230 h 3236"/>
                <a:gd name="T84" fmla="*/ 18 w 1894"/>
                <a:gd name="T85" fmla="*/ 211 h 3236"/>
                <a:gd name="T86" fmla="*/ 32 w 1894"/>
                <a:gd name="T87" fmla="*/ 194 h 3236"/>
                <a:gd name="T88" fmla="*/ 195 w 1894"/>
                <a:gd name="T89" fmla="*/ 33 h 3236"/>
                <a:gd name="T90" fmla="*/ 212 w 1894"/>
                <a:gd name="T91" fmla="*/ 19 h 3236"/>
                <a:gd name="T92" fmla="*/ 230 w 1894"/>
                <a:gd name="T93" fmla="*/ 9 h 3236"/>
                <a:gd name="T94" fmla="*/ 249 w 1894"/>
                <a:gd name="T95" fmla="*/ 2 h 3236"/>
                <a:gd name="T96" fmla="*/ 270 w 1894"/>
                <a:gd name="T9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94" h="3236">
                  <a:moveTo>
                    <a:pt x="270" y="0"/>
                  </a:moveTo>
                  <a:lnTo>
                    <a:pt x="290" y="2"/>
                  </a:lnTo>
                  <a:lnTo>
                    <a:pt x="309" y="9"/>
                  </a:lnTo>
                  <a:lnTo>
                    <a:pt x="327" y="19"/>
                  </a:lnTo>
                  <a:lnTo>
                    <a:pt x="345" y="33"/>
                  </a:lnTo>
                  <a:lnTo>
                    <a:pt x="1861" y="1543"/>
                  </a:lnTo>
                  <a:lnTo>
                    <a:pt x="1876" y="1560"/>
                  </a:lnTo>
                  <a:lnTo>
                    <a:pt x="1886" y="1579"/>
                  </a:lnTo>
                  <a:lnTo>
                    <a:pt x="1892" y="1598"/>
                  </a:lnTo>
                  <a:lnTo>
                    <a:pt x="1894" y="1618"/>
                  </a:lnTo>
                  <a:lnTo>
                    <a:pt x="1892" y="1638"/>
                  </a:lnTo>
                  <a:lnTo>
                    <a:pt x="1886" y="1657"/>
                  </a:lnTo>
                  <a:lnTo>
                    <a:pt x="1876" y="1676"/>
                  </a:lnTo>
                  <a:lnTo>
                    <a:pt x="1861" y="1693"/>
                  </a:lnTo>
                  <a:lnTo>
                    <a:pt x="345" y="3203"/>
                  </a:lnTo>
                  <a:lnTo>
                    <a:pt x="327" y="3217"/>
                  </a:lnTo>
                  <a:lnTo>
                    <a:pt x="309" y="3227"/>
                  </a:lnTo>
                  <a:lnTo>
                    <a:pt x="290" y="3234"/>
                  </a:lnTo>
                  <a:lnTo>
                    <a:pt x="270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2" y="3217"/>
                  </a:lnTo>
                  <a:lnTo>
                    <a:pt x="195" y="3203"/>
                  </a:lnTo>
                  <a:lnTo>
                    <a:pt x="32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2" y="2892"/>
                  </a:lnTo>
                  <a:lnTo>
                    <a:pt x="1311" y="1618"/>
                  </a:lnTo>
                  <a:lnTo>
                    <a:pt x="32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2" y="194"/>
                  </a:lnTo>
                  <a:lnTo>
                    <a:pt x="195" y="33"/>
                  </a:lnTo>
                  <a:lnTo>
                    <a:pt x="212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729163" y="1875367"/>
            <a:ext cx="1822417" cy="117686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49494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Key Element Title Here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This is a sample text. You simply add your own text and description here. This text is fully editable.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32320" y="3851209"/>
            <a:ext cx="220265" cy="226219"/>
            <a:chOff x="9288463" y="2265363"/>
            <a:chExt cx="293687" cy="301625"/>
          </a:xfrm>
          <a:solidFill>
            <a:schemeClr val="accent3"/>
          </a:solidFill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9404350" y="2265363"/>
              <a:ext cx="177800" cy="301625"/>
            </a:xfrm>
            <a:custGeom>
              <a:avLst/>
              <a:gdLst>
                <a:gd name="T0" fmla="*/ 271 w 1895"/>
                <a:gd name="T1" fmla="*/ 0 h 3236"/>
                <a:gd name="T2" fmla="*/ 291 w 1895"/>
                <a:gd name="T3" fmla="*/ 2 h 3236"/>
                <a:gd name="T4" fmla="*/ 310 w 1895"/>
                <a:gd name="T5" fmla="*/ 9 h 3236"/>
                <a:gd name="T6" fmla="*/ 329 w 1895"/>
                <a:gd name="T7" fmla="*/ 19 h 3236"/>
                <a:gd name="T8" fmla="*/ 346 w 1895"/>
                <a:gd name="T9" fmla="*/ 33 h 3236"/>
                <a:gd name="T10" fmla="*/ 1863 w 1895"/>
                <a:gd name="T11" fmla="*/ 1543 h 3236"/>
                <a:gd name="T12" fmla="*/ 1877 w 1895"/>
                <a:gd name="T13" fmla="*/ 1560 h 3236"/>
                <a:gd name="T14" fmla="*/ 1887 w 1895"/>
                <a:gd name="T15" fmla="*/ 1579 h 3236"/>
                <a:gd name="T16" fmla="*/ 1893 w 1895"/>
                <a:gd name="T17" fmla="*/ 1598 h 3236"/>
                <a:gd name="T18" fmla="*/ 1895 w 1895"/>
                <a:gd name="T19" fmla="*/ 1618 h 3236"/>
                <a:gd name="T20" fmla="*/ 1893 w 1895"/>
                <a:gd name="T21" fmla="*/ 1638 h 3236"/>
                <a:gd name="T22" fmla="*/ 1887 w 1895"/>
                <a:gd name="T23" fmla="*/ 1657 h 3236"/>
                <a:gd name="T24" fmla="*/ 1877 w 1895"/>
                <a:gd name="T25" fmla="*/ 1676 h 3236"/>
                <a:gd name="T26" fmla="*/ 1863 w 1895"/>
                <a:gd name="T27" fmla="*/ 1693 h 3236"/>
                <a:gd name="T28" fmla="*/ 346 w 1895"/>
                <a:gd name="T29" fmla="*/ 3203 h 3236"/>
                <a:gd name="T30" fmla="*/ 329 w 1895"/>
                <a:gd name="T31" fmla="*/ 3217 h 3236"/>
                <a:gd name="T32" fmla="*/ 310 w 1895"/>
                <a:gd name="T33" fmla="*/ 3227 h 3236"/>
                <a:gd name="T34" fmla="*/ 291 w 1895"/>
                <a:gd name="T35" fmla="*/ 3234 h 3236"/>
                <a:gd name="T36" fmla="*/ 271 w 1895"/>
                <a:gd name="T37" fmla="*/ 3236 h 3236"/>
                <a:gd name="T38" fmla="*/ 249 w 1895"/>
                <a:gd name="T39" fmla="*/ 3234 h 3236"/>
                <a:gd name="T40" fmla="*/ 230 w 1895"/>
                <a:gd name="T41" fmla="*/ 3227 h 3236"/>
                <a:gd name="T42" fmla="*/ 213 w 1895"/>
                <a:gd name="T43" fmla="*/ 3217 h 3236"/>
                <a:gd name="T44" fmla="*/ 196 w 1895"/>
                <a:gd name="T45" fmla="*/ 3203 h 3236"/>
                <a:gd name="T46" fmla="*/ 33 w 1895"/>
                <a:gd name="T47" fmla="*/ 3041 h 3236"/>
                <a:gd name="T48" fmla="*/ 18 w 1895"/>
                <a:gd name="T49" fmla="*/ 3024 h 3236"/>
                <a:gd name="T50" fmla="*/ 8 w 1895"/>
                <a:gd name="T51" fmla="*/ 3006 h 3236"/>
                <a:gd name="T52" fmla="*/ 2 w 1895"/>
                <a:gd name="T53" fmla="*/ 2987 h 3236"/>
                <a:gd name="T54" fmla="*/ 0 w 1895"/>
                <a:gd name="T55" fmla="*/ 2966 h 3236"/>
                <a:gd name="T56" fmla="*/ 2 w 1895"/>
                <a:gd name="T57" fmla="*/ 2946 h 3236"/>
                <a:gd name="T58" fmla="*/ 8 w 1895"/>
                <a:gd name="T59" fmla="*/ 2927 h 3236"/>
                <a:gd name="T60" fmla="*/ 18 w 1895"/>
                <a:gd name="T61" fmla="*/ 2908 h 3236"/>
                <a:gd name="T62" fmla="*/ 33 w 1895"/>
                <a:gd name="T63" fmla="*/ 2892 h 3236"/>
                <a:gd name="T64" fmla="*/ 1312 w 1895"/>
                <a:gd name="T65" fmla="*/ 1618 h 3236"/>
                <a:gd name="T66" fmla="*/ 33 w 1895"/>
                <a:gd name="T67" fmla="*/ 344 h 3236"/>
                <a:gd name="T68" fmla="*/ 18 w 1895"/>
                <a:gd name="T69" fmla="*/ 328 h 3236"/>
                <a:gd name="T70" fmla="*/ 8 w 1895"/>
                <a:gd name="T71" fmla="*/ 309 h 3236"/>
                <a:gd name="T72" fmla="*/ 2 w 1895"/>
                <a:gd name="T73" fmla="*/ 290 h 3236"/>
                <a:gd name="T74" fmla="*/ 0 w 1895"/>
                <a:gd name="T75" fmla="*/ 269 h 3236"/>
                <a:gd name="T76" fmla="*/ 2 w 1895"/>
                <a:gd name="T77" fmla="*/ 249 h 3236"/>
                <a:gd name="T78" fmla="*/ 8 w 1895"/>
                <a:gd name="T79" fmla="*/ 230 h 3236"/>
                <a:gd name="T80" fmla="*/ 18 w 1895"/>
                <a:gd name="T81" fmla="*/ 211 h 3236"/>
                <a:gd name="T82" fmla="*/ 33 w 1895"/>
                <a:gd name="T83" fmla="*/ 194 h 3236"/>
                <a:gd name="T84" fmla="*/ 196 w 1895"/>
                <a:gd name="T85" fmla="*/ 33 h 3236"/>
                <a:gd name="T86" fmla="*/ 213 w 1895"/>
                <a:gd name="T87" fmla="*/ 19 h 3236"/>
                <a:gd name="T88" fmla="*/ 230 w 1895"/>
                <a:gd name="T89" fmla="*/ 9 h 3236"/>
                <a:gd name="T90" fmla="*/ 249 w 1895"/>
                <a:gd name="T91" fmla="*/ 2 h 3236"/>
                <a:gd name="T92" fmla="*/ 271 w 1895"/>
                <a:gd name="T93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5" h="3236">
                  <a:moveTo>
                    <a:pt x="271" y="0"/>
                  </a:moveTo>
                  <a:lnTo>
                    <a:pt x="291" y="2"/>
                  </a:lnTo>
                  <a:lnTo>
                    <a:pt x="310" y="9"/>
                  </a:lnTo>
                  <a:lnTo>
                    <a:pt x="329" y="19"/>
                  </a:lnTo>
                  <a:lnTo>
                    <a:pt x="346" y="33"/>
                  </a:lnTo>
                  <a:lnTo>
                    <a:pt x="1863" y="1543"/>
                  </a:lnTo>
                  <a:lnTo>
                    <a:pt x="1877" y="1560"/>
                  </a:lnTo>
                  <a:lnTo>
                    <a:pt x="1887" y="1579"/>
                  </a:lnTo>
                  <a:lnTo>
                    <a:pt x="1893" y="1598"/>
                  </a:lnTo>
                  <a:lnTo>
                    <a:pt x="1895" y="1618"/>
                  </a:lnTo>
                  <a:lnTo>
                    <a:pt x="1893" y="1638"/>
                  </a:lnTo>
                  <a:lnTo>
                    <a:pt x="1887" y="1657"/>
                  </a:lnTo>
                  <a:lnTo>
                    <a:pt x="1877" y="1676"/>
                  </a:lnTo>
                  <a:lnTo>
                    <a:pt x="1863" y="1693"/>
                  </a:lnTo>
                  <a:lnTo>
                    <a:pt x="346" y="3203"/>
                  </a:lnTo>
                  <a:lnTo>
                    <a:pt x="329" y="3217"/>
                  </a:lnTo>
                  <a:lnTo>
                    <a:pt x="310" y="3227"/>
                  </a:lnTo>
                  <a:lnTo>
                    <a:pt x="291" y="3234"/>
                  </a:lnTo>
                  <a:lnTo>
                    <a:pt x="271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3" y="3217"/>
                  </a:lnTo>
                  <a:lnTo>
                    <a:pt x="196" y="3203"/>
                  </a:lnTo>
                  <a:lnTo>
                    <a:pt x="33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3" y="2892"/>
                  </a:lnTo>
                  <a:lnTo>
                    <a:pt x="1312" y="1618"/>
                  </a:lnTo>
                  <a:lnTo>
                    <a:pt x="33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3" y="194"/>
                  </a:lnTo>
                  <a:lnTo>
                    <a:pt x="196" y="33"/>
                  </a:lnTo>
                  <a:lnTo>
                    <a:pt x="213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9288463" y="2265363"/>
              <a:ext cx="176212" cy="301625"/>
            </a:xfrm>
            <a:custGeom>
              <a:avLst/>
              <a:gdLst>
                <a:gd name="T0" fmla="*/ 270 w 1894"/>
                <a:gd name="T1" fmla="*/ 0 h 3236"/>
                <a:gd name="T2" fmla="*/ 290 w 1894"/>
                <a:gd name="T3" fmla="*/ 2 h 3236"/>
                <a:gd name="T4" fmla="*/ 309 w 1894"/>
                <a:gd name="T5" fmla="*/ 9 h 3236"/>
                <a:gd name="T6" fmla="*/ 327 w 1894"/>
                <a:gd name="T7" fmla="*/ 19 h 3236"/>
                <a:gd name="T8" fmla="*/ 345 w 1894"/>
                <a:gd name="T9" fmla="*/ 33 h 3236"/>
                <a:gd name="T10" fmla="*/ 1861 w 1894"/>
                <a:gd name="T11" fmla="*/ 1543 h 3236"/>
                <a:gd name="T12" fmla="*/ 1876 w 1894"/>
                <a:gd name="T13" fmla="*/ 1560 h 3236"/>
                <a:gd name="T14" fmla="*/ 1886 w 1894"/>
                <a:gd name="T15" fmla="*/ 1579 h 3236"/>
                <a:gd name="T16" fmla="*/ 1892 w 1894"/>
                <a:gd name="T17" fmla="*/ 1598 h 3236"/>
                <a:gd name="T18" fmla="*/ 1894 w 1894"/>
                <a:gd name="T19" fmla="*/ 1618 h 3236"/>
                <a:gd name="T20" fmla="*/ 1892 w 1894"/>
                <a:gd name="T21" fmla="*/ 1638 h 3236"/>
                <a:gd name="T22" fmla="*/ 1886 w 1894"/>
                <a:gd name="T23" fmla="*/ 1657 h 3236"/>
                <a:gd name="T24" fmla="*/ 1876 w 1894"/>
                <a:gd name="T25" fmla="*/ 1676 h 3236"/>
                <a:gd name="T26" fmla="*/ 1861 w 1894"/>
                <a:gd name="T27" fmla="*/ 1693 h 3236"/>
                <a:gd name="T28" fmla="*/ 345 w 1894"/>
                <a:gd name="T29" fmla="*/ 3203 h 3236"/>
                <a:gd name="T30" fmla="*/ 327 w 1894"/>
                <a:gd name="T31" fmla="*/ 3217 h 3236"/>
                <a:gd name="T32" fmla="*/ 309 w 1894"/>
                <a:gd name="T33" fmla="*/ 3227 h 3236"/>
                <a:gd name="T34" fmla="*/ 290 w 1894"/>
                <a:gd name="T35" fmla="*/ 3234 h 3236"/>
                <a:gd name="T36" fmla="*/ 270 w 1894"/>
                <a:gd name="T37" fmla="*/ 3236 h 3236"/>
                <a:gd name="T38" fmla="*/ 249 w 1894"/>
                <a:gd name="T39" fmla="*/ 3234 h 3236"/>
                <a:gd name="T40" fmla="*/ 230 w 1894"/>
                <a:gd name="T41" fmla="*/ 3227 h 3236"/>
                <a:gd name="T42" fmla="*/ 212 w 1894"/>
                <a:gd name="T43" fmla="*/ 3217 h 3236"/>
                <a:gd name="T44" fmla="*/ 195 w 1894"/>
                <a:gd name="T45" fmla="*/ 3203 h 3236"/>
                <a:gd name="T46" fmla="*/ 32 w 1894"/>
                <a:gd name="T47" fmla="*/ 3041 h 3236"/>
                <a:gd name="T48" fmla="*/ 18 w 1894"/>
                <a:gd name="T49" fmla="*/ 3024 h 3236"/>
                <a:gd name="T50" fmla="*/ 8 w 1894"/>
                <a:gd name="T51" fmla="*/ 3006 h 3236"/>
                <a:gd name="T52" fmla="*/ 2 w 1894"/>
                <a:gd name="T53" fmla="*/ 2987 h 3236"/>
                <a:gd name="T54" fmla="*/ 0 w 1894"/>
                <a:gd name="T55" fmla="*/ 2966 h 3236"/>
                <a:gd name="T56" fmla="*/ 0 w 1894"/>
                <a:gd name="T57" fmla="*/ 2966 h 3236"/>
                <a:gd name="T58" fmla="*/ 2 w 1894"/>
                <a:gd name="T59" fmla="*/ 2946 h 3236"/>
                <a:gd name="T60" fmla="*/ 8 w 1894"/>
                <a:gd name="T61" fmla="*/ 2927 h 3236"/>
                <a:gd name="T62" fmla="*/ 18 w 1894"/>
                <a:gd name="T63" fmla="*/ 2908 h 3236"/>
                <a:gd name="T64" fmla="*/ 32 w 1894"/>
                <a:gd name="T65" fmla="*/ 2892 h 3236"/>
                <a:gd name="T66" fmla="*/ 1311 w 1894"/>
                <a:gd name="T67" fmla="*/ 1618 h 3236"/>
                <a:gd name="T68" fmla="*/ 32 w 1894"/>
                <a:gd name="T69" fmla="*/ 344 h 3236"/>
                <a:gd name="T70" fmla="*/ 18 w 1894"/>
                <a:gd name="T71" fmla="*/ 328 h 3236"/>
                <a:gd name="T72" fmla="*/ 8 w 1894"/>
                <a:gd name="T73" fmla="*/ 309 h 3236"/>
                <a:gd name="T74" fmla="*/ 2 w 1894"/>
                <a:gd name="T75" fmla="*/ 290 h 3236"/>
                <a:gd name="T76" fmla="*/ 0 w 1894"/>
                <a:gd name="T77" fmla="*/ 269 h 3236"/>
                <a:gd name="T78" fmla="*/ 0 w 1894"/>
                <a:gd name="T79" fmla="*/ 269 h 3236"/>
                <a:gd name="T80" fmla="*/ 2 w 1894"/>
                <a:gd name="T81" fmla="*/ 249 h 3236"/>
                <a:gd name="T82" fmla="*/ 8 w 1894"/>
                <a:gd name="T83" fmla="*/ 230 h 3236"/>
                <a:gd name="T84" fmla="*/ 18 w 1894"/>
                <a:gd name="T85" fmla="*/ 211 h 3236"/>
                <a:gd name="T86" fmla="*/ 32 w 1894"/>
                <a:gd name="T87" fmla="*/ 194 h 3236"/>
                <a:gd name="T88" fmla="*/ 195 w 1894"/>
                <a:gd name="T89" fmla="*/ 33 h 3236"/>
                <a:gd name="T90" fmla="*/ 212 w 1894"/>
                <a:gd name="T91" fmla="*/ 19 h 3236"/>
                <a:gd name="T92" fmla="*/ 230 w 1894"/>
                <a:gd name="T93" fmla="*/ 9 h 3236"/>
                <a:gd name="T94" fmla="*/ 249 w 1894"/>
                <a:gd name="T95" fmla="*/ 2 h 3236"/>
                <a:gd name="T96" fmla="*/ 270 w 1894"/>
                <a:gd name="T9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94" h="3236">
                  <a:moveTo>
                    <a:pt x="270" y="0"/>
                  </a:moveTo>
                  <a:lnTo>
                    <a:pt x="290" y="2"/>
                  </a:lnTo>
                  <a:lnTo>
                    <a:pt x="309" y="9"/>
                  </a:lnTo>
                  <a:lnTo>
                    <a:pt x="327" y="19"/>
                  </a:lnTo>
                  <a:lnTo>
                    <a:pt x="345" y="33"/>
                  </a:lnTo>
                  <a:lnTo>
                    <a:pt x="1861" y="1543"/>
                  </a:lnTo>
                  <a:lnTo>
                    <a:pt x="1876" y="1560"/>
                  </a:lnTo>
                  <a:lnTo>
                    <a:pt x="1886" y="1579"/>
                  </a:lnTo>
                  <a:lnTo>
                    <a:pt x="1892" y="1598"/>
                  </a:lnTo>
                  <a:lnTo>
                    <a:pt x="1894" y="1618"/>
                  </a:lnTo>
                  <a:lnTo>
                    <a:pt x="1892" y="1638"/>
                  </a:lnTo>
                  <a:lnTo>
                    <a:pt x="1886" y="1657"/>
                  </a:lnTo>
                  <a:lnTo>
                    <a:pt x="1876" y="1676"/>
                  </a:lnTo>
                  <a:lnTo>
                    <a:pt x="1861" y="1693"/>
                  </a:lnTo>
                  <a:lnTo>
                    <a:pt x="345" y="3203"/>
                  </a:lnTo>
                  <a:lnTo>
                    <a:pt x="327" y="3217"/>
                  </a:lnTo>
                  <a:lnTo>
                    <a:pt x="309" y="3227"/>
                  </a:lnTo>
                  <a:lnTo>
                    <a:pt x="290" y="3234"/>
                  </a:lnTo>
                  <a:lnTo>
                    <a:pt x="270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2" y="3217"/>
                  </a:lnTo>
                  <a:lnTo>
                    <a:pt x="195" y="3203"/>
                  </a:lnTo>
                  <a:lnTo>
                    <a:pt x="32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2" y="2892"/>
                  </a:lnTo>
                  <a:lnTo>
                    <a:pt x="1311" y="1618"/>
                  </a:lnTo>
                  <a:lnTo>
                    <a:pt x="32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2" y="194"/>
                  </a:lnTo>
                  <a:lnTo>
                    <a:pt x="195" y="33"/>
                  </a:lnTo>
                  <a:lnTo>
                    <a:pt x="212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729163" y="3375888"/>
            <a:ext cx="1822417" cy="117686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B6AF9D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Key Element Title Here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This is a sample text. You simply add your own text and description here. This text is fully editable. </a:t>
            </a:r>
          </a:p>
        </p:txBody>
      </p:sp>
      <p:pic>
        <p:nvPicPr>
          <p:cNvPr id="7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518846-BAFB-4B33-92C8-924916A9F4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" r="1740"/>
          <a:stretch/>
        </p:blipFill>
        <p:spPr>
          <a:xfrm>
            <a:off x="0" y="16508"/>
            <a:ext cx="6858000" cy="5126992"/>
          </a:xfrm>
        </p:spPr>
      </p:pic>
    </p:spTree>
    <p:extLst>
      <p:ext uri="{BB962C8B-B14F-4D97-AF65-F5344CB8AC3E}">
        <p14:creationId xmlns:p14="http://schemas.microsoft.com/office/powerpoint/2010/main" val="4851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432320" y="850168"/>
            <a:ext cx="220265" cy="226219"/>
            <a:chOff x="9288463" y="2265363"/>
            <a:chExt cx="293687" cy="301625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9404350" y="2265363"/>
              <a:ext cx="177800" cy="301625"/>
            </a:xfrm>
            <a:custGeom>
              <a:avLst/>
              <a:gdLst>
                <a:gd name="T0" fmla="*/ 271 w 1895"/>
                <a:gd name="T1" fmla="*/ 0 h 3236"/>
                <a:gd name="T2" fmla="*/ 291 w 1895"/>
                <a:gd name="T3" fmla="*/ 2 h 3236"/>
                <a:gd name="T4" fmla="*/ 310 w 1895"/>
                <a:gd name="T5" fmla="*/ 9 h 3236"/>
                <a:gd name="T6" fmla="*/ 329 w 1895"/>
                <a:gd name="T7" fmla="*/ 19 h 3236"/>
                <a:gd name="T8" fmla="*/ 346 w 1895"/>
                <a:gd name="T9" fmla="*/ 33 h 3236"/>
                <a:gd name="T10" fmla="*/ 1863 w 1895"/>
                <a:gd name="T11" fmla="*/ 1543 h 3236"/>
                <a:gd name="T12" fmla="*/ 1877 w 1895"/>
                <a:gd name="T13" fmla="*/ 1560 h 3236"/>
                <a:gd name="T14" fmla="*/ 1887 w 1895"/>
                <a:gd name="T15" fmla="*/ 1579 h 3236"/>
                <a:gd name="T16" fmla="*/ 1893 w 1895"/>
                <a:gd name="T17" fmla="*/ 1598 h 3236"/>
                <a:gd name="T18" fmla="*/ 1895 w 1895"/>
                <a:gd name="T19" fmla="*/ 1618 h 3236"/>
                <a:gd name="T20" fmla="*/ 1893 w 1895"/>
                <a:gd name="T21" fmla="*/ 1638 h 3236"/>
                <a:gd name="T22" fmla="*/ 1887 w 1895"/>
                <a:gd name="T23" fmla="*/ 1657 h 3236"/>
                <a:gd name="T24" fmla="*/ 1877 w 1895"/>
                <a:gd name="T25" fmla="*/ 1676 h 3236"/>
                <a:gd name="T26" fmla="*/ 1863 w 1895"/>
                <a:gd name="T27" fmla="*/ 1693 h 3236"/>
                <a:gd name="T28" fmla="*/ 346 w 1895"/>
                <a:gd name="T29" fmla="*/ 3203 h 3236"/>
                <a:gd name="T30" fmla="*/ 329 w 1895"/>
                <a:gd name="T31" fmla="*/ 3217 h 3236"/>
                <a:gd name="T32" fmla="*/ 310 w 1895"/>
                <a:gd name="T33" fmla="*/ 3227 h 3236"/>
                <a:gd name="T34" fmla="*/ 291 w 1895"/>
                <a:gd name="T35" fmla="*/ 3234 h 3236"/>
                <a:gd name="T36" fmla="*/ 271 w 1895"/>
                <a:gd name="T37" fmla="*/ 3236 h 3236"/>
                <a:gd name="T38" fmla="*/ 249 w 1895"/>
                <a:gd name="T39" fmla="*/ 3234 h 3236"/>
                <a:gd name="T40" fmla="*/ 230 w 1895"/>
                <a:gd name="T41" fmla="*/ 3227 h 3236"/>
                <a:gd name="T42" fmla="*/ 213 w 1895"/>
                <a:gd name="T43" fmla="*/ 3217 h 3236"/>
                <a:gd name="T44" fmla="*/ 196 w 1895"/>
                <a:gd name="T45" fmla="*/ 3203 h 3236"/>
                <a:gd name="T46" fmla="*/ 33 w 1895"/>
                <a:gd name="T47" fmla="*/ 3041 h 3236"/>
                <a:gd name="T48" fmla="*/ 18 w 1895"/>
                <a:gd name="T49" fmla="*/ 3024 h 3236"/>
                <a:gd name="T50" fmla="*/ 8 w 1895"/>
                <a:gd name="T51" fmla="*/ 3006 h 3236"/>
                <a:gd name="T52" fmla="*/ 2 w 1895"/>
                <a:gd name="T53" fmla="*/ 2987 h 3236"/>
                <a:gd name="T54" fmla="*/ 0 w 1895"/>
                <a:gd name="T55" fmla="*/ 2966 h 3236"/>
                <a:gd name="T56" fmla="*/ 2 w 1895"/>
                <a:gd name="T57" fmla="*/ 2946 h 3236"/>
                <a:gd name="T58" fmla="*/ 8 w 1895"/>
                <a:gd name="T59" fmla="*/ 2927 h 3236"/>
                <a:gd name="T60" fmla="*/ 18 w 1895"/>
                <a:gd name="T61" fmla="*/ 2908 h 3236"/>
                <a:gd name="T62" fmla="*/ 33 w 1895"/>
                <a:gd name="T63" fmla="*/ 2892 h 3236"/>
                <a:gd name="T64" fmla="*/ 1312 w 1895"/>
                <a:gd name="T65" fmla="*/ 1618 h 3236"/>
                <a:gd name="T66" fmla="*/ 33 w 1895"/>
                <a:gd name="T67" fmla="*/ 344 h 3236"/>
                <a:gd name="T68" fmla="*/ 18 w 1895"/>
                <a:gd name="T69" fmla="*/ 328 h 3236"/>
                <a:gd name="T70" fmla="*/ 8 w 1895"/>
                <a:gd name="T71" fmla="*/ 309 h 3236"/>
                <a:gd name="T72" fmla="*/ 2 w 1895"/>
                <a:gd name="T73" fmla="*/ 290 h 3236"/>
                <a:gd name="T74" fmla="*/ 0 w 1895"/>
                <a:gd name="T75" fmla="*/ 269 h 3236"/>
                <a:gd name="T76" fmla="*/ 2 w 1895"/>
                <a:gd name="T77" fmla="*/ 249 h 3236"/>
                <a:gd name="T78" fmla="*/ 8 w 1895"/>
                <a:gd name="T79" fmla="*/ 230 h 3236"/>
                <a:gd name="T80" fmla="*/ 18 w 1895"/>
                <a:gd name="T81" fmla="*/ 211 h 3236"/>
                <a:gd name="T82" fmla="*/ 33 w 1895"/>
                <a:gd name="T83" fmla="*/ 194 h 3236"/>
                <a:gd name="T84" fmla="*/ 196 w 1895"/>
                <a:gd name="T85" fmla="*/ 33 h 3236"/>
                <a:gd name="T86" fmla="*/ 213 w 1895"/>
                <a:gd name="T87" fmla="*/ 19 h 3236"/>
                <a:gd name="T88" fmla="*/ 230 w 1895"/>
                <a:gd name="T89" fmla="*/ 9 h 3236"/>
                <a:gd name="T90" fmla="*/ 249 w 1895"/>
                <a:gd name="T91" fmla="*/ 2 h 3236"/>
                <a:gd name="T92" fmla="*/ 271 w 1895"/>
                <a:gd name="T93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5" h="3236">
                  <a:moveTo>
                    <a:pt x="271" y="0"/>
                  </a:moveTo>
                  <a:lnTo>
                    <a:pt x="291" y="2"/>
                  </a:lnTo>
                  <a:lnTo>
                    <a:pt x="310" y="9"/>
                  </a:lnTo>
                  <a:lnTo>
                    <a:pt x="329" y="19"/>
                  </a:lnTo>
                  <a:lnTo>
                    <a:pt x="346" y="33"/>
                  </a:lnTo>
                  <a:lnTo>
                    <a:pt x="1863" y="1543"/>
                  </a:lnTo>
                  <a:lnTo>
                    <a:pt x="1877" y="1560"/>
                  </a:lnTo>
                  <a:lnTo>
                    <a:pt x="1887" y="1579"/>
                  </a:lnTo>
                  <a:lnTo>
                    <a:pt x="1893" y="1598"/>
                  </a:lnTo>
                  <a:lnTo>
                    <a:pt x="1895" y="1618"/>
                  </a:lnTo>
                  <a:lnTo>
                    <a:pt x="1893" y="1638"/>
                  </a:lnTo>
                  <a:lnTo>
                    <a:pt x="1887" y="1657"/>
                  </a:lnTo>
                  <a:lnTo>
                    <a:pt x="1877" y="1676"/>
                  </a:lnTo>
                  <a:lnTo>
                    <a:pt x="1863" y="1693"/>
                  </a:lnTo>
                  <a:lnTo>
                    <a:pt x="346" y="3203"/>
                  </a:lnTo>
                  <a:lnTo>
                    <a:pt x="329" y="3217"/>
                  </a:lnTo>
                  <a:lnTo>
                    <a:pt x="310" y="3227"/>
                  </a:lnTo>
                  <a:lnTo>
                    <a:pt x="291" y="3234"/>
                  </a:lnTo>
                  <a:lnTo>
                    <a:pt x="271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3" y="3217"/>
                  </a:lnTo>
                  <a:lnTo>
                    <a:pt x="196" y="3203"/>
                  </a:lnTo>
                  <a:lnTo>
                    <a:pt x="33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3" y="2892"/>
                  </a:lnTo>
                  <a:lnTo>
                    <a:pt x="1312" y="1618"/>
                  </a:lnTo>
                  <a:lnTo>
                    <a:pt x="33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3" y="194"/>
                  </a:lnTo>
                  <a:lnTo>
                    <a:pt x="196" y="33"/>
                  </a:lnTo>
                  <a:lnTo>
                    <a:pt x="213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9288463" y="2265363"/>
              <a:ext cx="176212" cy="301625"/>
            </a:xfrm>
            <a:custGeom>
              <a:avLst/>
              <a:gdLst>
                <a:gd name="T0" fmla="*/ 270 w 1894"/>
                <a:gd name="T1" fmla="*/ 0 h 3236"/>
                <a:gd name="T2" fmla="*/ 290 w 1894"/>
                <a:gd name="T3" fmla="*/ 2 h 3236"/>
                <a:gd name="T4" fmla="*/ 309 w 1894"/>
                <a:gd name="T5" fmla="*/ 9 h 3236"/>
                <a:gd name="T6" fmla="*/ 327 w 1894"/>
                <a:gd name="T7" fmla="*/ 19 h 3236"/>
                <a:gd name="T8" fmla="*/ 345 w 1894"/>
                <a:gd name="T9" fmla="*/ 33 h 3236"/>
                <a:gd name="T10" fmla="*/ 1861 w 1894"/>
                <a:gd name="T11" fmla="*/ 1543 h 3236"/>
                <a:gd name="T12" fmla="*/ 1876 w 1894"/>
                <a:gd name="T13" fmla="*/ 1560 h 3236"/>
                <a:gd name="T14" fmla="*/ 1886 w 1894"/>
                <a:gd name="T15" fmla="*/ 1579 h 3236"/>
                <a:gd name="T16" fmla="*/ 1892 w 1894"/>
                <a:gd name="T17" fmla="*/ 1598 h 3236"/>
                <a:gd name="T18" fmla="*/ 1894 w 1894"/>
                <a:gd name="T19" fmla="*/ 1618 h 3236"/>
                <a:gd name="T20" fmla="*/ 1892 w 1894"/>
                <a:gd name="T21" fmla="*/ 1638 h 3236"/>
                <a:gd name="T22" fmla="*/ 1886 w 1894"/>
                <a:gd name="T23" fmla="*/ 1657 h 3236"/>
                <a:gd name="T24" fmla="*/ 1876 w 1894"/>
                <a:gd name="T25" fmla="*/ 1676 h 3236"/>
                <a:gd name="T26" fmla="*/ 1861 w 1894"/>
                <a:gd name="T27" fmla="*/ 1693 h 3236"/>
                <a:gd name="T28" fmla="*/ 345 w 1894"/>
                <a:gd name="T29" fmla="*/ 3203 h 3236"/>
                <a:gd name="T30" fmla="*/ 327 w 1894"/>
                <a:gd name="T31" fmla="*/ 3217 h 3236"/>
                <a:gd name="T32" fmla="*/ 309 w 1894"/>
                <a:gd name="T33" fmla="*/ 3227 h 3236"/>
                <a:gd name="T34" fmla="*/ 290 w 1894"/>
                <a:gd name="T35" fmla="*/ 3234 h 3236"/>
                <a:gd name="T36" fmla="*/ 270 w 1894"/>
                <a:gd name="T37" fmla="*/ 3236 h 3236"/>
                <a:gd name="T38" fmla="*/ 249 w 1894"/>
                <a:gd name="T39" fmla="*/ 3234 h 3236"/>
                <a:gd name="T40" fmla="*/ 230 w 1894"/>
                <a:gd name="T41" fmla="*/ 3227 h 3236"/>
                <a:gd name="T42" fmla="*/ 212 w 1894"/>
                <a:gd name="T43" fmla="*/ 3217 h 3236"/>
                <a:gd name="T44" fmla="*/ 195 w 1894"/>
                <a:gd name="T45" fmla="*/ 3203 h 3236"/>
                <a:gd name="T46" fmla="*/ 32 w 1894"/>
                <a:gd name="T47" fmla="*/ 3041 h 3236"/>
                <a:gd name="T48" fmla="*/ 18 w 1894"/>
                <a:gd name="T49" fmla="*/ 3024 h 3236"/>
                <a:gd name="T50" fmla="*/ 8 w 1894"/>
                <a:gd name="T51" fmla="*/ 3006 h 3236"/>
                <a:gd name="T52" fmla="*/ 2 w 1894"/>
                <a:gd name="T53" fmla="*/ 2987 h 3236"/>
                <a:gd name="T54" fmla="*/ 0 w 1894"/>
                <a:gd name="T55" fmla="*/ 2966 h 3236"/>
                <a:gd name="T56" fmla="*/ 0 w 1894"/>
                <a:gd name="T57" fmla="*/ 2966 h 3236"/>
                <a:gd name="T58" fmla="*/ 2 w 1894"/>
                <a:gd name="T59" fmla="*/ 2946 h 3236"/>
                <a:gd name="T60" fmla="*/ 8 w 1894"/>
                <a:gd name="T61" fmla="*/ 2927 h 3236"/>
                <a:gd name="T62" fmla="*/ 18 w 1894"/>
                <a:gd name="T63" fmla="*/ 2908 h 3236"/>
                <a:gd name="T64" fmla="*/ 32 w 1894"/>
                <a:gd name="T65" fmla="*/ 2892 h 3236"/>
                <a:gd name="T66" fmla="*/ 1311 w 1894"/>
                <a:gd name="T67" fmla="*/ 1618 h 3236"/>
                <a:gd name="T68" fmla="*/ 32 w 1894"/>
                <a:gd name="T69" fmla="*/ 344 h 3236"/>
                <a:gd name="T70" fmla="*/ 18 w 1894"/>
                <a:gd name="T71" fmla="*/ 328 h 3236"/>
                <a:gd name="T72" fmla="*/ 8 w 1894"/>
                <a:gd name="T73" fmla="*/ 309 h 3236"/>
                <a:gd name="T74" fmla="*/ 2 w 1894"/>
                <a:gd name="T75" fmla="*/ 290 h 3236"/>
                <a:gd name="T76" fmla="*/ 0 w 1894"/>
                <a:gd name="T77" fmla="*/ 269 h 3236"/>
                <a:gd name="T78" fmla="*/ 0 w 1894"/>
                <a:gd name="T79" fmla="*/ 269 h 3236"/>
                <a:gd name="T80" fmla="*/ 2 w 1894"/>
                <a:gd name="T81" fmla="*/ 249 h 3236"/>
                <a:gd name="T82" fmla="*/ 8 w 1894"/>
                <a:gd name="T83" fmla="*/ 230 h 3236"/>
                <a:gd name="T84" fmla="*/ 18 w 1894"/>
                <a:gd name="T85" fmla="*/ 211 h 3236"/>
                <a:gd name="T86" fmla="*/ 32 w 1894"/>
                <a:gd name="T87" fmla="*/ 194 h 3236"/>
                <a:gd name="T88" fmla="*/ 195 w 1894"/>
                <a:gd name="T89" fmla="*/ 33 h 3236"/>
                <a:gd name="T90" fmla="*/ 212 w 1894"/>
                <a:gd name="T91" fmla="*/ 19 h 3236"/>
                <a:gd name="T92" fmla="*/ 230 w 1894"/>
                <a:gd name="T93" fmla="*/ 9 h 3236"/>
                <a:gd name="T94" fmla="*/ 249 w 1894"/>
                <a:gd name="T95" fmla="*/ 2 h 3236"/>
                <a:gd name="T96" fmla="*/ 270 w 1894"/>
                <a:gd name="T9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94" h="3236">
                  <a:moveTo>
                    <a:pt x="270" y="0"/>
                  </a:moveTo>
                  <a:lnTo>
                    <a:pt x="290" y="2"/>
                  </a:lnTo>
                  <a:lnTo>
                    <a:pt x="309" y="9"/>
                  </a:lnTo>
                  <a:lnTo>
                    <a:pt x="327" y="19"/>
                  </a:lnTo>
                  <a:lnTo>
                    <a:pt x="345" y="33"/>
                  </a:lnTo>
                  <a:lnTo>
                    <a:pt x="1861" y="1543"/>
                  </a:lnTo>
                  <a:lnTo>
                    <a:pt x="1876" y="1560"/>
                  </a:lnTo>
                  <a:lnTo>
                    <a:pt x="1886" y="1579"/>
                  </a:lnTo>
                  <a:lnTo>
                    <a:pt x="1892" y="1598"/>
                  </a:lnTo>
                  <a:lnTo>
                    <a:pt x="1894" y="1618"/>
                  </a:lnTo>
                  <a:lnTo>
                    <a:pt x="1892" y="1638"/>
                  </a:lnTo>
                  <a:lnTo>
                    <a:pt x="1886" y="1657"/>
                  </a:lnTo>
                  <a:lnTo>
                    <a:pt x="1876" y="1676"/>
                  </a:lnTo>
                  <a:lnTo>
                    <a:pt x="1861" y="1693"/>
                  </a:lnTo>
                  <a:lnTo>
                    <a:pt x="345" y="3203"/>
                  </a:lnTo>
                  <a:lnTo>
                    <a:pt x="327" y="3217"/>
                  </a:lnTo>
                  <a:lnTo>
                    <a:pt x="309" y="3227"/>
                  </a:lnTo>
                  <a:lnTo>
                    <a:pt x="290" y="3234"/>
                  </a:lnTo>
                  <a:lnTo>
                    <a:pt x="270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2" y="3217"/>
                  </a:lnTo>
                  <a:lnTo>
                    <a:pt x="195" y="3203"/>
                  </a:lnTo>
                  <a:lnTo>
                    <a:pt x="32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2" y="2892"/>
                  </a:lnTo>
                  <a:lnTo>
                    <a:pt x="1311" y="1618"/>
                  </a:lnTo>
                  <a:lnTo>
                    <a:pt x="32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2" y="194"/>
                  </a:lnTo>
                  <a:lnTo>
                    <a:pt x="195" y="33"/>
                  </a:lnTo>
                  <a:lnTo>
                    <a:pt x="212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729162" y="374847"/>
            <a:ext cx="1822417" cy="117686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47F83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Key Element Title Here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This is a sample text. You simply add your own text and description here. This text is fully editable.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432320" y="2350687"/>
            <a:ext cx="220265" cy="226219"/>
            <a:chOff x="9288463" y="2265363"/>
            <a:chExt cx="293687" cy="301625"/>
          </a:xfrm>
          <a:solidFill>
            <a:schemeClr val="accent2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9404350" y="2265363"/>
              <a:ext cx="177800" cy="301625"/>
            </a:xfrm>
            <a:custGeom>
              <a:avLst/>
              <a:gdLst>
                <a:gd name="T0" fmla="*/ 271 w 1895"/>
                <a:gd name="T1" fmla="*/ 0 h 3236"/>
                <a:gd name="T2" fmla="*/ 291 w 1895"/>
                <a:gd name="T3" fmla="*/ 2 h 3236"/>
                <a:gd name="T4" fmla="*/ 310 w 1895"/>
                <a:gd name="T5" fmla="*/ 9 h 3236"/>
                <a:gd name="T6" fmla="*/ 329 w 1895"/>
                <a:gd name="T7" fmla="*/ 19 h 3236"/>
                <a:gd name="T8" fmla="*/ 346 w 1895"/>
                <a:gd name="T9" fmla="*/ 33 h 3236"/>
                <a:gd name="T10" fmla="*/ 1863 w 1895"/>
                <a:gd name="T11" fmla="*/ 1543 h 3236"/>
                <a:gd name="T12" fmla="*/ 1877 w 1895"/>
                <a:gd name="T13" fmla="*/ 1560 h 3236"/>
                <a:gd name="T14" fmla="*/ 1887 w 1895"/>
                <a:gd name="T15" fmla="*/ 1579 h 3236"/>
                <a:gd name="T16" fmla="*/ 1893 w 1895"/>
                <a:gd name="T17" fmla="*/ 1598 h 3236"/>
                <a:gd name="T18" fmla="*/ 1895 w 1895"/>
                <a:gd name="T19" fmla="*/ 1618 h 3236"/>
                <a:gd name="T20" fmla="*/ 1893 w 1895"/>
                <a:gd name="T21" fmla="*/ 1638 h 3236"/>
                <a:gd name="T22" fmla="*/ 1887 w 1895"/>
                <a:gd name="T23" fmla="*/ 1657 h 3236"/>
                <a:gd name="T24" fmla="*/ 1877 w 1895"/>
                <a:gd name="T25" fmla="*/ 1676 h 3236"/>
                <a:gd name="T26" fmla="*/ 1863 w 1895"/>
                <a:gd name="T27" fmla="*/ 1693 h 3236"/>
                <a:gd name="T28" fmla="*/ 346 w 1895"/>
                <a:gd name="T29" fmla="*/ 3203 h 3236"/>
                <a:gd name="T30" fmla="*/ 329 w 1895"/>
                <a:gd name="T31" fmla="*/ 3217 h 3236"/>
                <a:gd name="T32" fmla="*/ 310 w 1895"/>
                <a:gd name="T33" fmla="*/ 3227 h 3236"/>
                <a:gd name="T34" fmla="*/ 291 w 1895"/>
                <a:gd name="T35" fmla="*/ 3234 h 3236"/>
                <a:gd name="T36" fmla="*/ 271 w 1895"/>
                <a:gd name="T37" fmla="*/ 3236 h 3236"/>
                <a:gd name="T38" fmla="*/ 249 w 1895"/>
                <a:gd name="T39" fmla="*/ 3234 h 3236"/>
                <a:gd name="T40" fmla="*/ 230 w 1895"/>
                <a:gd name="T41" fmla="*/ 3227 h 3236"/>
                <a:gd name="T42" fmla="*/ 213 w 1895"/>
                <a:gd name="T43" fmla="*/ 3217 h 3236"/>
                <a:gd name="T44" fmla="*/ 196 w 1895"/>
                <a:gd name="T45" fmla="*/ 3203 h 3236"/>
                <a:gd name="T46" fmla="*/ 33 w 1895"/>
                <a:gd name="T47" fmla="*/ 3041 h 3236"/>
                <a:gd name="T48" fmla="*/ 18 w 1895"/>
                <a:gd name="T49" fmla="*/ 3024 h 3236"/>
                <a:gd name="T50" fmla="*/ 8 w 1895"/>
                <a:gd name="T51" fmla="*/ 3006 h 3236"/>
                <a:gd name="T52" fmla="*/ 2 w 1895"/>
                <a:gd name="T53" fmla="*/ 2987 h 3236"/>
                <a:gd name="T54" fmla="*/ 0 w 1895"/>
                <a:gd name="T55" fmla="*/ 2966 h 3236"/>
                <a:gd name="T56" fmla="*/ 2 w 1895"/>
                <a:gd name="T57" fmla="*/ 2946 h 3236"/>
                <a:gd name="T58" fmla="*/ 8 w 1895"/>
                <a:gd name="T59" fmla="*/ 2927 h 3236"/>
                <a:gd name="T60" fmla="*/ 18 w 1895"/>
                <a:gd name="T61" fmla="*/ 2908 h 3236"/>
                <a:gd name="T62" fmla="*/ 33 w 1895"/>
                <a:gd name="T63" fmla="*/ 2892 h 3236"/>
                <a:gd name="T64" fmla="*/ 1312 w 1895"/>
                <a:gd name="T65" fmla="*/ 1618 h 3236"/>
                <a:gd name="T66" fmla="*/ 33 w 1895"/>
                <a:gd name="T67" fmla="*/ 344 h 3236"/>
                <a:gd name="T68" fmla="*/ 18 w 1895"/>
                <a:gd name="T69" fmla="*/ 328 h 3236"/>
                <a:gd name="T70" fmla="*/ 8 w 1895"/>
                <a:gd name="T71" fmla="*/ 309 h 3236"/>
                <a:gd name="T72" fmla="*/ 2 w 1895"/>
                <a:gd name="T73" fmla="*/ 290 h 3236"/>
                <a:gd name="T74" fmla="*/ 0 w 1895"/>
                <a:gd name="T75" fmla="*/ 269 h 3236"/>
                <a:gd name="T76" fmla="*/ 2 w 1895"/>
                <a:gd name="T77" fmla="*/ 249 h 3236"/>
                <a:gd name="T78" fmla="*/ 8 w 1895"/>
                <a:gd name="T79" fmla="*/ 230 h 3236"/>
                <a:gd name="T80" fmla="*/ 18 w 1895"/>
                <a:gd name="T81" fmla="*/ 211 h 3236"/>
                <a:gd name="T82" fmla="*/ 33 w 1895"/>
                <a:gd name="T83" fmla="*/ 194 h 3236"/>
                <a:gd name="T84" fmla="*/ 196 w 1895"/>
                <a:gd name="T85" fmla="*/ 33 h 3236"/>
                <a:gd name="T86" fmla="*/ 213 w 1895"/>
                <a:gd name="T87" fmla="*/ 19 h 3236"/>
                <a:gd name="T88" fmla="*/ 230 w 1895"/>
                <a:gd name="T89" fmla="*/ 9 h 3236"/>
                <a:gd name="T90" fmla="*/ 249 w 1895"/>
                <a:gd name="T91" fmla="*/ 2 h 3236"/>
                <a:gd name="T92" fmla="*/ 271 w 1895"/>
                <a:gd name="T93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5" h="3236">
                  <a:moveTo>
                    <a:pt x="271" y="0"/>
                  </a:moveTo>
                  <a:lnTo>
                    <a:pt x="291" y="2"/>
                  </a:lnTo>
                  <a:lnTo>
                    <a:pt x="310" y="9"/>
                  </a:lnTo>
                  <a:lnTo>
                    <a:pt x="329" y="19"/>
                  </a:lnTo>
                  <a:lnTo>
                    <a:pt x="346" y="33"/>
                  </a:lnTo>
                  <a:lnTo>
                    <a:pt x="1863" y="1543"/>
                  </a:lnTo>
                  <a:lnTo>
                    <a:pt x="1877" y="1560"/>
                  </a:lnTo>
                  <a:lnTo>
                    <a:pt x="1887" y="1579"/>
                  </a:lnTo>
                  <a:lnTo>
                    <a:pt x="1893" y="1598"/>
                  </a:lnTo>
                  <a:lnTo>
                    <a:pt x="1895" y="1618"/>
                  </a:lnTo>
                  <a:lnTo>
                    <a:pt x="1893" y="1638"/>
                  </a:lnTo>
                  <a:lnTo>
                    <a:pt x="1887" y="1657"/>
                  </a:lnTo>
                  <a:lnTo>
                    <a:pt x="1877" y="1676"/>
                  </a:lnTo>
                  <a:lnTo>
                    <a:pt x="1863" y="1693"/>
                  </a:lnTo>
                  <a:lnTo>
                    <a:pt x="346" y="3203"/>
                  </a:lnTo>
                  <a:lnTo>
                    <a:pt x="329" y="3217"/>
                  </a:lnTo>
                  <a:lnTo>
                    <a:pt x="310" y="3227"/>
                  </a:lnTo>
                  <a:lnTo>
                    <a:pt x="291" y="3234"/>
                  </a:lnTo>
                  <a:lnTo>
                    <a:pt x="271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3" y="3217"/>
                  </a:lnTo>
                  <a:lnTo>
                    <a:pt x="196" y="3203"/>
                  </a:lnTo>
                  <a:lnTo>
                    <a:pt x="33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3" y="2892"/>
                  </a:lnTo>
                  <a:lnTo>
                    <a:pt x="1312" y="1618"/>
                  </a:lnTo>
                  <a:lnTo>
                    <a:pt x="33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3" y="194"/>
                  </a:lnTo>
                  <a:lnTo>
                    <a:pt x="196" y="33"/>
                  </a:lnTo>
                  <a:lnTo>
                    <a:pt x="213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9288463" y="2265363"/>
              <a:ext cx="176212" cy="301625"/>
            </a:xfrm>
            <a:custGeom>
              <a:avLst/>
              <a:gdLst>
                <a:gd name="T0" fmla="*/ 270 w 1894"/>
                <a:gd name="T1" fmla="*/ 0 h 3236"/>
                <a:gd name="T2" fmla="*/ 290 w 1894"/>
                <a:gd name="T3" fmla="*/ 2 h 3236"/>
                <a:gd name="T4" fmla="*/ 309 w 1894"/>
                <a:gd name="T5" fmla="*/ 9 h 3236"/>
                <a:gd name="T6" fmla="*/ 327 w 1894"/>
                <a:gd name="T7" fmla="*/ 19 h 3236"/>
                <a:gd name="T8" fmla="*/ 345 w 1894"/>
                <a:gd name="T9" fmla="*/ 33 h 3236"/>
                <a:gd name="T10" fmla="*/ 1861 w 1894"/>
                <a:gd name="T11" fmla="*/ 1543 h 3236"/>
                <a:gd name="T12" fmla="*/ 1876 w 1894"/>
                <a:gd name="T13" fmla="*/ 1560 h 3236"/>
                <a:gd name="T14" fmla="*/ 1886 w 1894"/>
                <a:gd name="T15" fmla="*/ 1579 h 3236"/>
                <a:gd name="T16" fmla="*/ 1892 w 1894"/>
                <a:gd name="T17" fmla="*/ 1598 h 3236"/>
                <a:gd name="T18" fmla="*/ 1894 w 1894"/>
                <a:gd name="T19" fmla="*/ 1618 h 3236"/>
                <a:gd name="T20" fmla="*/ 1892 w 1894"/>
                <a:gd name="T21" fmla="*/ 1638 h 3236"/>
                <a:gd name="T22" fmla="*/ 1886 w 1894"/>
                <a:gd name="T23" fmla="*/ 1657 h 3236"/>
                <a:gd name="T24" fmla="*/ 1876 w 1894"/>
                <a:gd name="T25" fmla="*/ 1676 h 3236"/>
                <a:gd name="T26" fmla="*/ 1861 w 1894"/>
                <a:gd name="T27" fmla="*/ 1693 h 3236"/>
                <a:gd name="T28" fmla="*/ 345 w 1894"/>
                <a:gd name="T29" fmla="*/ 3203 h 3236"/>
                <a:gd name="T30" fmla="*/ 327 w 1894"/>
                <a:gd name="T31" fmla="*/ 3217 h 3236"/>
                <a:gd name="T32" fmla="*/ 309 w 1894"/>
                <a:gd name="T33" fmla="*/ 3227 h 3236"/>
                <a:gd name="T34" fmla="*/ 290 w 1894"/>
                <a:gd name="T35" fmla="*/ 3234 h 3236"/>
                <a:gd name="T36" fmla="*/ 270 w 1894"/>
                <a:gd name="T37" fmla="*/ 3236 h 3236"/>
                <a:gd name="T38" fmla="*/ 249 w 1894"/>
                <a:gd name="T39" fmla="*/ 3234 h 3236"/>
                <a:gd name="T40" fmla="*/ 230 w 1894"/>
                <a:gd name="T41" fmla="*/ 3227 h 3236"/>
                <a:gd name="T42" fmla="*/ 212 w 1894"/>
                <a:gd name="T43" fmla="*/ 3217 h 3236"/>
                <a:gd name="T44" fmla="*/ 195 w 1894"/>
                <a:gd name="T45" fmla="*/ 3203 h 3236"/>
                <a:gd name="T46" fmla="*/ 32 w 1894"/>
                <a:gd name="T47" fmla="*/ 3041 h 3236"/>
                <a:gd name="T48" fmla="*/ 18 w 1894"/>
                <a:gd name="T49" fmla="*/ 3024 h 3236"/>
                <a:gd name="T50" fmla="*/ 8 w 1894"/>
                <a:gd name="T51" fmla="*/ 3006 h 3236"/>
                <a:gd name="T52" fmla="*/ 2 w 1894"/>
                <a:gd name="T53" fmla="*/ 2987 h 3236"/>
                <a:gd name="T54" fmla="*/ 0 w 1894"/>
                <a:gd name="T55" fmla="*/ 2966 h 3236"/>
                <a:gd name="T56" fmla="*/ 0 w 1894"/>
                <a:gd name="T57" fmla="*/ 2966 h 3236"/>
                <a:gd name="T58" fmla="*/ 2 w 1894"/>
                <a:gd name="T59" fmla="*/ 2946 h 3236"/>
                <a:gd name="T60" fmla="*/ 8 w 1894"/>
                <a:gd name="T61" fmla="*/ 2927 h 3236"/>
                <a:gd name="T62" fmla="*/ 18 w 1894"/>
                <a:gd name="T63" fmla="*/ 2908 h 3236"/>
                <a:gd name="T64" fmla="*/ 32 w 1894"/>
                <a:gd name="T65" fmla="*/ 2892 h 3236"/>
                <a:gd name="T66" fmla="*/ 1311 w 1894"/>
                <a:gd name="T67" fmla="*/ 1618 h 3236"/>
                <a:gd name="T68" fmla="*/ 32 w 1894"/>
                <a:gd name="T69" fmla="*/ 344 h 3236"/>
                <a:gd name="T70" fmla="*/ 18 w 1894"/>
                <a:gd name="T71" fmla="*/ 328 h 3236"/>
                <a:gd name="T72" fmla="*/ 8 w 1894"/>
                <a:gd name="T73" fmla="*/ 309 h 3236"/>
                <a:gd name="T74" fmla="*/ 2 w 1894"/>
                <a:gd name="T75" fmla="*/ 290 h 3236"/>
                <a:gd name="T76" fmla="*/ 0 w 1894"/>
                <a:gd name="T77" fmla="*/ 269 h 3236"/>
                <a:gd name="T78" fmla="*/ 0 w 1894"/>
                <a:gd name="T79" fmla="*/ 269 h 3236"/>
                <a:gd name="T80" fmla="*/ 2 w 1894"/>
                <a:gd name="T81" fmla="*/ 249 h 3236"/>
                <a:gd name="T82" fmla="*/ 8 w 1894"/>
                <a:gd name="T83" fmla="*/ 230 h 3236"/>
                <a:gd name="T84" fmla="*/ 18 w 1894"/>
                <a:gd name="T85" fmla="*/ 211 h 3236"/>
                <a:gd name="T86" fmla="*/ 32 w 1894"/>
                <a:gd name="T87" fmla="*/ 194 h 3236"/>
                <a:gd name="T88" fmla="*/ 195 w 1894"/>
                <a:gd name="T89" fmla="*/ 33 h 3236"/>
                <a:gd name="T90" fmla="*/ 212 w 1894"/>
                <a:gd name="T91" fmla="*/ 19 h 3236"/>
                <a:gd name="T92" fmla="*/ 230 w 1894"/>
                <a:gd name="T93" fmla="*/ 9 h 3236"/>
                <a:gd name="T94" fmla="*/ 249 w 1894"/>
                <a:gd name="T95" fmla="*/ 2 h 3236"/>
                <a:gd name="T96" fmla="*/ 270 w 1894"/>
                <a:gd name="T9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94" h="3236">
                  <a:moveTo>
                    <a:pt x="270" y="0"/>
                  </a:moveTo>
                  <a:lnTo>
                    <a:pt x="290" y="2"/>
                  </a:lnTo>
                  <a:lnTo>
                    <a:pt x="309" y="9"/>
                  </a:lnTo>
                  <a:lnTo>
                    <a:pt x="327" y="19"/>
                  </a:lnTo>
                  <a:lnTo>
                    <a:pt x="345" y="33"/>
                  </a:lnTo>
                  <a:lnTo>
                    <a:pt x="1861" y="1543"/>
                  </a:lnTo>
                  <a:lnTo>
                    <a:pt x="1876" y="1560"/>
                  </a:lnTo>
                  <a:lnTo>
                    <a:pt x="1886" y="1579"/>
                  </a:lnTo>
                  <a:lnTo>
                    <a:pt x="1892" y="1598"/>
                  </a:lnTo>
                  <a:lnTo>
                    <a:pt x="1894" y="1618"/>
                  </a:lnTo>
                  <a:lnTo>
                    <a:pt x="1892" y="1638"/>
                  </a:lnTo>
                  <a:lnTo>
                    <a:pt x="1886" y="1657"/>
                  </a:lnTo>
                  <a:lnTo>
                    <a:pt x="1876" y="1676"/>
                  </a:lnTo>
                  <a:lnTo>
                    <a:pt x="1861" y="1693"/>
                  </a:lnTo>
                  <a:lnTo>
                    <a:pt x="345" y="3203"/>
                  </a:lnTo>
                  <a:lnTo>
                    <a:pt x="327" y="3217"/>
                  </a:lnTo>
                  <a:lnTo>
                    <a:pt x="309" y="3227"/>
                  </a:lnTo>
                  <a:lnTo>
                    <a:pt x="290" y="3234"/>
                  </a:lnTo>
                  <a:lnTo>
                    <a:pt x="270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2" y="3217"/>
                  </a:lnTo>
                  <a:lnTo>
                    <a:pt x="195" y="3203"/>
                  </a:lnTo>
                  <a:lnTo>
                    <a:pt x="32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2" y="2892"/>
                  </a:lnTo>
                  <a:lnTo>
                    <a:pt x="1311" y="1618"/>
                  </a:lnTo>
                  <a:lnTo>
                    <a:pt x="32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2" y="194"/>
                  </a:lnTo>
                  <a:lnTo>
                    <a:pt x="195" y="33"/>
                  </a:lnTo>
                  <a:lnTo>
                    <a:pt x="212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729163" y="1875367"/>
            <a:ext cx="1822417" cy="117686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49494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Key Element Title Here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This is a sample text. You simply add your own text and description here. This text is fully editable.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32320" y="3851209"/>
            <a:ext cx="220265" cy="226219"/>
            <a:chOff x="9288463" y="2265363"/>
            <a:chExt cx="293687" cy="301625"/>
          </a:xfrm>
          <a:solidFill>
            <a:schemeClr val="accent3"/>
          </a:solidFill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9404350" y="2265363"/>
              <a:ext cx="177800" cy="301625"/>
            </a:xfrm>
            <a:custGeom>
              <a:avLst/>
              <a:gdLst>
                <a:gd name="T0" fmla="*/ 271 w 1895"/>
                <a:gd name="T1" fmla="*/ 0 h 3236"/>
                <a:gd name="T2" fmla="*/ 291 w 1895"/>
                <a:gd name="T3" fmla="*/ 2 h 3236"/>
                <a:gd name="T4" fmla="*/ 310 w 1895"/>
                <a:gd name="T5" fmla="*/ 9 h 3236"/>
                <a:gd name="T6" fmla="*/ 329 w 1895"/>
                <a:gd name="T7" fmla="*/ 19 h 3236"/>
                <a:gd name="T8" fmla="*/ 346 w 1895"/>
                <a:gd name="T9" fmla="*/ 33 h 3236"/>
                <a:gd name="T10" fmla="*/ 1863 w 1895"/>
                <a:gd name="T11" fmla="*/ 1543 h 3236"/>
                <a:gd name="T12" fmla="*/ 1877 w 1895"/>
                <a:gd name="T13" fmla="*/ 1560 h 3236"/>
                <a:gd name="T14" fmla="*/ 1887 w 1895"/>
                <a:gd name="T15" fmla="*/ 1579 h 3236"/>
                <a:gd name="T16" fmla="*/ 1893 w 1895"/>
                <a:gd name="T17" fmla="*/ 1598 h 3236"/>
                <a:gd name="T18" fmla="*/ 1895 w 1895"/>
                <a:gd name="T19" fmla="*/ 1618 h 3236"/>
                <a:gd name="T20" fmla="*/ 1893 w 1895"/>
                <a:gd name="T21" fmla="*/ 1638 h 3236"/>
                <a:gd name="T22" fmla="*/ 1887 w 1895"/>
                <a:gd name="T23" fmla="*/ 1657 h 3236"/>
                <a:gd name="T24" fmla="*/ 1877 w 1895"/>
                <a:gd name="T25" fmla="*/ 1676 h 3236"/>
                <a:gd name="T26" fmla="*/ 1863 w 1895"/>
                <a:gd name="T27" fmla="*/ 1693 h 3236"/>
                <a:gd name="T28" fmla="*/ 346 w 1895"/>
                <a:gd name="T29" fmla="*/ 3203 h 3236"/>
                <a:gd name="T30" fmla="*/ 329 w 1895"/>
                <a:gd name="T31" fmla="*/ 3217 h 3236"/>
                <a:gd name="T32" fmla="*/ 310 w 1895"/>
                <a:gd name="T33" fmla="*/ 3227 h 3236"/>
                <a:gd name="T34" fmla="*/ 291 w 1895"/>
                <a:gd name="T35" fmla="*/ 3234 h 3236"/>
                <a:gd name="T36" fmla="*/ 271 w 1895"/>
                <a:gd name="T37" fmla="*/ 3236 h 3236"/>
                <a:gd name="T38" fmla="*/ 249 w 1895"/>
                <a:gd name="T39" fmla="*/ 3234 h 3236"/>
                <a:gd name="T40" fmla="*/ 230 w 1895"/>
                <a:gd name="T41" fmla="*/ 3227 h 3236"/>
                <a:gd name="T42" fmla="*/ 213 w 1895"/>
                <a:gd name="T43" fmla="*/ 3217 h 3236"/>
                <a:gd name="T44" fmla="*/ 196 w 1895"/>
                <a:gd name="T45" fmla="*/ 3203 h 3236"/>
                <a:gd name="T46" fmla="*/ 33 w 1895"/>
                <a:gd name="T47" fmla="*/ 3041 h 3236"/>
                <a:gd name="T48" fmla="*/ 18 w 1895"/>
                <a:gd name="T49" fmla="*/ 3024 h 3236"/>
                <a:gd name="T50" fmla="*/ 8 w 1895"/>
                <a:gd name="T51" fmla="*/ 3006 h 3236"/>
                <a:gd name="T52" fmla="*/ 2 w 1895"/>
                <a:gd name="T53" fmla="*/ 2987 h 3236"/>
                <a:gd name="T54" fmla="*/ 0 w 1895"/>
                <a:gd name="T55" fmla="*/ 2966 h 3236"/>
                <a:gd name="T56" fmla="*/ 2 w 1895"/>
                <a:gd name="T57" fmla="*/ 2946 h 3236"/>
                <a:gd name="T58" fmla="*/ 8 w 1895"/>
                <a:gd name="T59" fmla="*/ 2927 h 3236"/>
                <a:gd name="T60" fmla="*/ 18 w 1895"/>
                <a:gd name="T61" fmla="*/ 2908 h 3236"/>
                <a:gd name="T62" fmla="*/ 33 w 1895"/>
                <a:gd name="T63" fmla="*/ 2892 h 3236"/>
                <a:gd name="T64" fmla="*/ 1312 w 1895"/>
                <a:gd name="T65" fmla="*/ 1618 h 3236"/>
                <a:gd name="T66" fmla="*/ 33 w 1895"/>
                <a:gd name="T67" fmla="*/ 344 h 3236"/>
                <a:gd name="T68" fmla="*/ 18 w 1895"/>
                <a:gd name="T69" fmla="*/ 328 h 3236"/>
                <a:gd name="T70" fmla="*/ 8 w 1895"/>
                <a:gd name="T71" fmla="*/ 309 h 3236"/>
                <a:gd name="T72" fmla="*/ 2 w 1895"/>
                <a:gd name="T73" fmla="*/ 290 h 3236"/>
                <a:gd name="T74" fmla="*/ 0 w 1895"/>
                <a:gd name="T75" fmla="*/ 269 h 3236"/>
                <a:gd name="T76" fmla="*/ 2 w 1895"/>
                <a:gd name="T77" fmla="*/ 249 h 3236"/>
                <a:gd name="T78" fmla="*/ 8 w 1895"/>
                <a:gd name="T79" fmla="*/ 230 h 3236"/>
                <a:gd name="T80" fmla="*/ 18 w 1895"/>
                <a:gd name="T81" fmla="*/ 211 h 3236"/>
                <a:gd name="T82" fmla="*/ 33 w 1895"/>
                <a:gd name="T83" fmla="*/ 194 h 3236"/>
                <a:gd name="T84" fmla="*/ 196 w 1895"/>
                <a:gd name="T85" fmla="*/ 33 h 3236"/>
                <a:gd name="T86" fmla="*/ 213 w 1895"/>
                <a:gd name="T87" fmla="*/ 19 h 3236"/>
                <a:gd name="T88" fmla="*/ 230 w 1895"/>
                <a:gd name="T89" fmla="*/ 9 h 3236"/>
                <a:gd name="T90" fmla="*/ 249 w 1895"/>
                <a:gd name="T91" fmla="*/ 2 h 3236"/>
                <a:gd name="T92" fmla="*/ 271 w 1895"/>
                <a:gd name="T93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5" h="3236">
                  <a:moveTo>
                    <a:pt x="271" y="0"/>
                  </a:moveTo>
                  <a:lnTo>
                    <a:pt x="291" y="2"/>
                  </a:lnTo>
                  <a:lnTo>
                    <a:pt x="310" y="9"/>
                  </a:lnTo>
                  <a:lnTo>
                    <a:pt x="329" y="19"/>
                  </a:lnTo>
                  <a:lnTo>
                    <a:pt x="346" y="33"/>
                  </a:lnTo>
                  <a:lnTo>
                    <a:pt x="1863" y="1543"/>
                  </a:lnTo>
                  <a:lnTo>
                    <a:pt x="1877" y="1560"/>
                  </a:lnTo>
                  <a:lnTo>
                    <a:pt x="1887" y="1579"/>
                  </a:lnTo>
                  <a:lnTo>
                    <a:pt x="1893" y="1598"/>
                  </a:lnTo>
                  <a:lnTo>
                    <a:pt x="1895" y="1618"/>
                  </a:lnTo>
                  <a:lnTo>
                    <a:pt x="1893" y="1638"/>
                  </a:lnTo>
                  <a:lnTo>
                    <a:pt x="1887" y="1657"/>
                  </a:lnTo>
                  <a:lnTo>
                    <a:pt x="1877" y="1676"/>
                  </a:lnTo>
                  <a:lnTo>
                    <a:pt x="1863" y="1693"/>
                  </a:lnTo>
                  <a:lnTo>
                    <a:pt x="346" y="3203"/>
                  </a:lnTo>
                  <a:lnTo>
                    <a:pt x="329" y="3217"/>
                  </a:lnTo>
                  <a:lnTo>
                    <a:pt x="310" y="3227"/>
                  </a:lnTo>
                  <a:lnTo>
                    <a:pt x="291" y="3234"/>
                  </a:lnTo>
                  <a:lnTo>
                    <a:pt x="271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3" y="3217"/>
                  </a:lnTo>
                  <a:lnTo>
                    <a:pt x="196" y="3203"/>
                  </a:lnTo>
                  <a:lnTo>
                    <a:pt x="33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3" y="2892"/>
                  </a:lnTo>
                  <a:lnTo>
                    <a:pt x="1312" y="1618"/>
                  </a:lnTo>
                  <a:lnTo>
                    <a:pt x="33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3" y="194"/>
                  </a:lnTo>
                  <a:lnTo>
                    <a:pt x="196" y="33"/>
                  </a:lnTo>
                  <a:lnTo>
                    <a:pt x="213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9288463" y="2265363"/>
              <a:ext cx="176212" cy="301625"/>
            </a:xfrm>
            <a:custGeom>
              <a:avLst/>
              <a:gdLst>
                <a:gd name="T0" fmla="*/ 270 w 1894"/>
                <a:gd name="T1" fmla="*/ 0 h 3236"/>
                <a:gd name="T2" fmla="*/ 290 w 1894"/>
                <a:gd name="T3" fmla="*/ 2 h 3236"/>
                <a:gd name="T4" fmla="*/ 309 w 1894"/>
                <a:gd name="T5" fmla="*/ 9 h 3236"/>
                <a:gd name="T6" fmla="*/ 327 w 1894"/>
                <a:gd name="T7" fmla="*/ 19 h 3236"/>
                <a:gd name="T8" fmla="*/ 345 w 1894"/>
                <a:gd name="T9" fmla="*/ 33 h 3236"/>
                <a:gd name="T10" fmla="*/ 1861 w 1894"/>
                <a:gd name="T11" fmla="*/ 1543 h 3236"/>
                <a:gd name="T12" fmla="*/ 1876 w 1894"/>
                <a:gd name="T13" fmla="*/ 1560 h 3236"/>
                <a:gd name="T14" fmla="*/ 1886 w 1894"/>
                <a:gd name="T15" fmla="*/ 1579 h 3236"/>
                <a:gd name="T16" fmla="*/ 1892 w 1894"/>
                <a:gd name="T17" fmla="*/ 1598 h 3236"/>
                <a:gd name="T18" fmla="*/ 1894 w 1894"/>
                <a:gd name="T19" fmla="*/ 1618 h 3236"/>
                <a:gd name="T20" fmla="*/ 1892 w 1894"/>
                <a:gd name="T21" fmla="*/ 1638 h 3236"/>
                <a:gd name="T22" fmla="*/ 1886 w 1894"/>
                <a:gd name="T23" fmla="*/ 1657 h 3236"/>
                <a:gd name="T24" fmla="*/ 1876 w 1894"/>
                <a:gd name="T25" fmla="*/ 1676 h 3236"/>
                <a:gd name="T26" fmla="*/ 1861 w 1894"/>
                <a:gd name="T27" fmla="*/ 1693 h 3236"/>
                <a:gd name="T28" fmla="*/ 345 w 1894"/>
                <a:gd name="T29" fmla="*/ 3203 h 3236"/>
                <a:gd name="T30" fmla="*/ 327 w 1894"/>
                <a:gd name="T31" fmla="*/ 3217 h 3236"/>
                <a:gd name="T32" fmla="*/ 309 w 1894"/>
                <a:gd name="T33" fmla="*/ 3227 h 3236"/>
                <a:gd name="T34" fmla="*/ 290 w 1894"/>
                <a:gd name="T35" fmla="*/ 3234 h 3236"/>
                <a:gd name="T36" fmla="*/ 270 w 1894"/>
                <a:gd name="T37" fmla="*/ 3236 h 3236"/>
                <a:gd name="T38" fmla="*/ 249 w 1894"/>
                <a:gd name="T39" fmla="*/ 3234 h 3236"/>
                <a:gd name="T40" fmla="*/ 230 w 1894"/>
                <a:gd name="T41" fmla="*/ 3227 h 3236"/>
                <a:gd name="T42" fmla="*/ 212 w 1894"/>
                <a:gd name="T43" fmla="*/ 3217 h 3236"/>
                <a:gd name="T44" fmla="*/ 195 w 1894"/>
                <a:gd name="T45" fmla="*/ 3203 h 3236"/>
                <a:gd name="T46" fmla="*/ 32 w 1894"/>
                <a:gd name="T47" fmla="*/ 3041 h 3236"/>
                <a:gd name="T48" fmla="*/ 18 w 1894"/>
                <a:gd name="T49" fmla="*/ 3024 h 3236"/>
                <a:gd name="T50" fmla="*/ 8 w 1894"/>
                <a:gd name="T51" fmla="*/ 3006 h 3236"/>
                <a:gd name="T52" fmla="*/ 2 w 1894"/>
                <a:gd name="T53" fmla="*/ 2987 h 3236"/>
                <a:gd name="T54" fmla="*/ 0 w 1894"/>
                <a:gd name="T55" fmla="*/ 2966 h 3236"/>
                <a:gd name="T56" fmla="*/ 0 w 1894"/>
                <a:gd name="T57" fmla="*/ 2966 h 3236"/>
                <a:gd name="T58" fmla="*/ 2 w 1894"/>
                <a:gd name="T59" fmla="*/ 2946 h 3236"/>
                <a:gd name="T60" fmla="*/ 8 w 1894"/>
                <a:gd name="T61" fmla="*/ 2927 h 3236"/>
                <a:gd name="T62" fmla="*/ 18 w 1894"/>
                <a:gd name="T63" fmla="*/ 2908 h 3236"/>
                <a:gd name="T64" fmla="*/ 32 w 1894"/>
                <a:gd name="T65" fmla="*/ 2892 h 3236"/>
                <a:gd name="T66" fmla="*/ 1311 w 1894"/>
                <a:gd name="T67" fmla="*/ 1618 h 3236"/>
                <a:gd name="T68" fmla="*/ 32 w 1894"/>
                <a:gd name="T69" fmla="*/ 344 h 3236"/>
                <a:gd name="T70" fmla="*/ 18 w 1894"/>
                <a:gd name="T71" fmla="*/ 328 h 3236"/>
                <a:gd name="T72" fmla="*/ 8 w 1894"/>
                <a:gd name="T73" fmla="*/ 309 h 3236"/>
                <a:gd name="T74" fmla="*/ 2 w 1894"/>
                <a:gd name="T75" fmla="*/ 290 h 3236"/>
                <a:gd name="T76" fmla="*/ 0 w 1894"/>
                <a:gd name="T77" fmla="*/ 269 h 3236"/>
                <a:gd name="T78" fmla="*/ 0 w 1894"/>
                <a:gd name="T79" fmla="*/ 269 h 3236"/>
                <a:gd name="T80" fmla="*/ 2 w 1894"/>
                <a:gd name="T81" fmla="*/ 249 h 3236"/>
                <a:gd name="T82" fmla="*/ 8 w 1894"/>
                <a:gd name="T83" fmla="*/ 230 h 3236"/>
                <a:gd name="T84" fmla="*/ 18 w 1894"/>
                <a:gd name="T85" fmla="*/ 211 h 3236"/>
                <a:gd name="T86" fmla="*/ 32 w 1894"/>
                <a:gd name="T87" fmla="*/ 194 h 3236"/>
                <a:gd name="T88" fmla="*/ 195 w 1894"/>
                <a:gd name="T89" fmla="*/ 33 h 3236"/>
                <a:gd name="T90" fmla="*/ 212 w 1894"/>
                <a:gd name="T91" fmla="*/ 19 h 3236"/>
                <a:gd name="T92" fmla="*/ 230 w 1894"/>
                <a:gd name="T93" fmla="*/ 9 h 3236"/>
                <a:gd name="T94" fmla="*/ 249 w 1894"/>
                <a:gd name="T95" fmla="*/ 2 h 3236"/>
                <a:gd name="T96" fmla="*/ 270 w 1894"/>
                <a:gd name="T9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94" h="3236">
                  <a:moveTo>
                    <a:pt x="270" y="0"/>
                  </a:moveTo>
                  <a:lnTo>
                    <a:pt x="290" y="2"/>
                  </a:lnTo>
                  <a:lnTo>
                    <a:pt x="309" y="9"/>
                  </a:lnTo>
                  <a:lnTo>
                    <a:pt x="327" y="19"/>
                  </a:lnTo>
                  <a:lnTo>
                    <a:pt x="345" y="33"/>
                  </a:lnTo>
                  <a:lnTo>
                    <a:pt x="1861" y="1543"/>
                  </a:lnTo>
                  <a:lnTo>
                    <a:pt x="1876" y="1560"/>
                  </a:lnTo>
                  <a:lnTo>
                    <a:pt x="1886" y="1579"/>
                  </a:lnTo>
                  <a:lnTo>
                    <a:pt x="1892" y="1598"/>
                  </a:lnTo>
                  <a:lnTo>
                    <a:pt x="1894" y="1618"/>
                  </a:lnTo>
                  <a:lnTo>
                    <a:pt x="1892" y="1638"/>
                  </a:lnTo>
                  <a:lnTo>
                    <a:pt x="1886" y="1657"/>
                  </a:lnTo>
                  <a:lnTo>
                    <a:pt x="1876" y="1676"/>
                  </a:lnTo>
                  <a:lnTo>
                    <a:pt x="1861" y="1693"/>
                  </a:lnTo>
                  <a:lnTo>
                    <a:pt x="345" y="3203"/>
                  </a:lnTo>
                  <a:lnTo>
                    <a:pt x="327" y="3217"/>
                  </a:lnTo>
                  <a:lnTo>
                    <a:pt x="309" y="3227"/>
                  </a:lnTo>
                  <a:lnTo>
                    <a:pt x="290" y="3234"/>
                  </a:lnTo>
                  <a:lnTo>
                    <a:pt x="270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2" y="3217"/>
                  </a:lnTo>
                  <a:lnTo>
                    <a:pt x="195" y="3203"/>
                  </a:lnTo>
                  <a:lnTo>
                    <a:pt x="32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2" y="2892"/>
                  </a:lnTo>
                  <a:lnTo>
                    <a:pt x="1311" y="1618"/>
                  </a:lnTo>
                  <a:lnTo>
                    <a:pt x="32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2" y="194"/>
                  </a:lnTo>
                  <a:lnTo>
                    <a:pt x="195" y="33"/>
                  </a:lnTo>
                  <a:lnTo>
                    <a:pt x="212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729163" y="3375888"/>
            <a:ext cx="1822417" cy="117686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B6AF9D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Key Element Title Here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This is a sample text. You simply add your own text and description here. This text is fully editable.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6858001" cy="5143500"/>
          </a:xfrm>
        </p:spPr>
      </p:pic>
    </p:spTree>
    <p:extLst>
      <p:ext uri="{BB962C8B-B14F-4D97-AF65-F5344CB8AC3E}">
        <p14:creationId xmlns:p14="http://schemas.microsoft.com/office/powerpoint/2010/main" val="115958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432320" y="850168"/>
            <a:ext cx="220265" cy="226219"/>
            <a:chOff x="9288463" y="2265363"/>
            <a:chExt cx="293687" cy="301625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9404350" y="2265363"/>
              <a:ext cx="177800" cy="301625"/>
            </a:xfrm>
            <a:custGeom>
              <a:avLst/>
              <a:gdLst>
                <a:gd name="T0" fmla="*/ 271 w 1895"/>
                <a:gd name="T1" fmla="*/ 0 h 3236"/>
                <a:gd name="T2" fmla="*/ 291 w 1895"/>
                <a:gd name="T3" fmla="*/ 2 h 3236"/>
                <a:gd name="T4" fmla="*/ 310 w 1895"/>
                <a:gd name="T5" fmla="*/ 9 h 3236"/>
                <a:gd name="T6" fmla="*/ 329 w 1895"/>
                <a:gd name="T7" fmla="*/ 19 h 3236"/>
                <a:gd name="T8" fmla="*/ 346 w 1895"/>
                <a:gd name="T9" fmla="*/ 33 h 3236"/>
                <a:gd name="T10" fmla="*/ 1863 w 1895"/>
                <a:gd name="T11" fmla="*/ 1543 h 3236"/>
                <a:gd name="T12" fmla="*/ 1877 w 1895"/>
                <a:gd name="T13" fmla="*/ 1560 h 3236"/>
                <a:gd name="T14" fmla="*/ 1887 w 1895"/>
                <a:gd name="T15" fmla="*/ 1579 h 3236"/>
                <a:gd name="T16" fmla="*/ 1893 w 1895"/>
                <a:gd name="T17" fmla="*/ 1598 h 3236"/>
                <a:gd name="T18" fmla="*/ 1895 w 1895"/>
                <a:gd name="T19" fmla="*/ 1618 h 3236"/>
                <a:gd name="T20" fmla="*/ 1893 w 1895"/>
                <a:gd name="T21" fmla="*/ 1638 h 3236"/>
                <a:gd name="T22" fmla="*/ 1887 w 1895"/>
                <a:gd name="T23" fmla="*/ 1657 h 3236"/>
                <a:gd name="T24" fmla="*/ 1877 w 1895"/>
                <a:gd name="T25" fmla="*/ 1676 h 3236"/>
                <a:gd name="T26" fmla="*/ 1863 w 1895"/>
                <a:gd name="T27" fmla="*/ 1693 h 3236"/>
                <a:gd name="T28" fmla="*/ 346 w 1895"/>
                <a:gd name="T29" fmla="*/ 3203 h 3236"/>
                <a:gd name="T30" fmla="*/ 329 w 1895"/>
                <a:gd name="T31" fmla="*/ 3217 h 3236"/>
                <a:gd name="T32" fmla="*/ 310 w 1895"/>
                <a:gd name="T33" fmla="*/ 3227 h 3236"/>
                <a:gd name="T34" fmla="*/ 291 w 1895"/>
                <a:gd name="T35" fmla="*/ 3234 h 3236"/>
                <a:gd name="T36" fmla="*/ 271 w 1895"/>
                <a:gd name="T37" fmla="*/ 3236 h 3236"/>
                <a:gd name="T38" fmla="*/ 249 w 1895"/>
                <a:gd name="T39" fmla="*/ 3234 h 3236"/>
                <a:gd name="T40" fmla="*/ 230 w 1895"/>
                <a:gd name="T41" fmla="*/ 3227 h 3236"/>
                <a:gd name="T42" fmla="*/ 213 w 1895"/>
                <a:gd name="T43" fmla="*/ 3217 h 3236"/>
                <a:gd name="T44" fmla="*/ 196 w 1895"/>
                <a:gd name="T45" fmla="*/ 3203 h 3236"/>
                <a:gd name="T46" fmla="*/ 33 w 1895"/>
                <a:gd name="T47" fmla="*/ 3041 h 3236"/>
                <a:gd name="T48" fmla="*/ 18 w 1895"/>
                <a:gd name="T49" fmla="*/ 3024 h 3236"/>
                <a:gd name="T50" fmla="*/ 8 w 1895"/>
                <a:gd name="T51" fmla="*/ 3006 h 3236"/>
                <a:gd name="T52" fmla="*/ 2 w 1895"/>
                <a:gd name="T53" fmla="*/ 2987 h 3236"/>
                <a:gd name="T54" fmla="*/ 0 w 1895"/>
                <a:gd name="T55" fmla="*/ 2966 h 3236"/>
                <a:gd name="T56" fmla="*/ 2 w 1895"/>
                <a:gd name="T57" fmla="*/ 2946 h 3236"/>
                <a:gd name="T58" fmla="*/ 8 w 1895"/>
                <a:gd name="T59" fmla="*/ 2927 h 3236"/>
                <a:gd name="T60" fmla="*/ 18 w 1895"/>
                <a:gd name="T61" fmla="*/ 2908 h 3236"/>
                <a:gd name="T62" fmla="*/ 33 w 1895"/>
                <a:gd name="T63" fmla="*/ 2892 h 3236"/>
                <a:gd name="T64" fmla="*/ 1312 w 1895"/>
                <a:gd name="T65" fmla="*/ 1618 h 3236"/>
                <a:gd name="T66" fmla="*/ 33 w 1895"/>
                <a:gd name="T67" fmla="*/ 344 h 3236"/>
                <a:gd name="T68" fmla="*/ 18 w 1895"/>
                <a:gd name="T69" fmla="*/ 328 h 3236"/>
                <a:gd name="T70" fmla="*/ 8 w 1895"/>
                <a:gd name="T71" fmla="*/ 309 h 3236"/>
                <a:gd name="T72" fmla="*/ 2 w 1895"/>
                <a:gd name="T73" fmla="*/ 290 h 3236"/>
                <a:gd name="T74" fmla="*/ 0 w 1895"/>
                <a:gd name="T75" fmla="*/ 269 h 3236"/>
                <a:gd name="T76" fmla="*/ 2 w 1895"/>
                <a:gd name="T77" fmla="*/ 249 h 3236"/>
                <a:gd name="T78" fmla="*/ 8 w 1895"/>
                <a:gd name="T79" fmla="*/ 230 h 3236"/>
                <a:gd name="T80" fmla="*/ 18 w 1895"/>
                <a:gd name="T81" fmla="*/ 211 h 3236"/>
                <a:gd name="T82" fmla="*/ 33 w 1895"/>
                <a:gd name="T83" fmla="*/ 194 h 3236"/>
                <a:gd name="T84" fmla="*/ 196 w 1895"/>
                <a:gd name="T85" fmla="*/ 33 h 3236"/>
                <a:gd name="T86" fmla="*/ 213 w 1895"/>
                <a:gd name="T87" fmla="*/ 19 h 3236"/>
                <a:gd name="T88" fmla="*/ 230 w 1895"/>
                <a:gd name="T89" fmla="*/ 9 h 3236"/>
                <a:gd name="T90" fmla="*/ 249 w 1895"/>
                <a:gd name="T91" fmla="*/ 2 h 3236"/>
                <a:gd name="T92" fmla="*/ 271 w 1895"/>
                <a:gd name="T93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5" h="3236">
                  <a:moveTo>
                    <a:pt x="271" y="0"/>
                  </a:moveTo>
                  <a:lnTo>
                    <a:pt x="291" y="2"/>
                  </a:lnTo>
                  <a:lnTo>
                    <a:pt x="310" y="9"/>
                  </a:lnTo>
                  <a:lnTo>
                    <a:pt x="329" y="19"/>
                  </a:lnTo>
                  <a:lnTo>
                    <a:pt x="346" y="33"/>
                  </a:lnTo>
                  <a:lnTo>
                    <a:pt x="1863" y="1543"/>
                  </a:lnTo>
                  <a:lnTo>
                    <a:pt x="1877" y="1560"/>
                  </a:lnTo>
                  <a:lnTo>
                    <a:pt x="1887" y="1579"/>
                  </a:lnTo>
                  <a:lnTo>
                    <a:pt x="1893" y="1598"/>
                  </a:lnTo>
                  <a:lnTo>
                    <a:pt x="1895" y="1618"/>
                  </a:lnTo>
                  <a:lnTo>
                    <a:pt x="1893" y="1638"/>
                  </a:lnTo>
                  <a:lnTo>
                    <a:pt x="1887" y="1657"/>
                  </a:lnTo>
                  <a:lnTo>
                    <a:pt x="1877" y="1676"/>
                  </a:lnTo>
                  <a:lnTo>
                    <a:pt x="1863" y="1693"/>
                  </a:lnTo>
                  <a:lnTo>
                    <a:pt x="346" y="3203"/>
                  </a:lnTo>
                  <a:lnTo>
                    <a:pt x="329" y="3217"/>
                  </a:lnTo>
                  <a:lnTo>
                    <a:pt x="310" y="3227"/>
                  </a:lnTo>
                  <a:lnTo>
                    <a:pt x="291" y="3234"/>
                  </a:lnTo>
                  <a:lnTo>
                    <a:pt x="271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3" y="3217"/>
                  </a:lnTo>
                  <a:lnTo>
                    <a:pt x="196" y="3203"/>
                  </a:lnTo>
                  <a:lnTo>
                    <a:pt x="33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3" y="2892"/>
                  </a:lnTo>
                  <a:lnTo>
                    <a:pt x="1312" y="1618"/>
                  </a:lnTo>
                  <a:lnTo>
                    <a:pt x="33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3" y="194"/>
                  </a:lnTo>
                  <a:lnTo>
                    <a:pt x="196" y="33"/>
                  </a:lnTo>
                  <a:lnTo>
                    <a:pt x="213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9288463" y="2265363"/>
              <a:ext cx="176212" cy="301625"/>
            </a:xfrm>
            <a:custGeom>
              <a:avLst/>
              <a:gdLst>
                <a:gd name="T0" fmla="*/ 270 w 1894"/>
                <a:gd name="T1" fmla="*/ 0 h 3236"/>
                <a:gd name="T2" fmla="*/ 290 w 1894"/>
                <a:gd name="T3" fmla="*/ 2 h 3236"/>
                <a:gd name="T4" fmla="*/ 309 w 1894"/>
                <a:gd name="T5" fmla="*/ 9 h 3236"/>
                <a:gd name="T6" fmla="*/ 327 w 1894"/>
                <a:gd name="T7" fmla="*/ 19 h 3236"/>
                <a:gd name="T8" fmla="*/ 345 w 1894"/>
                <a:gd name="T9" fmla="*/ 33 h 3236"/>
                <a:gd name="T10" fmla="*/ 1861 w 1894"/>
                <a:gd name="T11" fmla="*/ 1543 h 3236"/>
                <a:gd name="T12" fmla="*/ 1876 w 1894"/>
                <a:gd name="T13" fmla="*/ 1560 h 3236"/>
                <a:gd name="T14" fmla="*/ 1886 w 1894"/>
                <a:gd name="T15" fmla="*/ 1579 h 3236"/>
                <a:gd name="T16" fmla="*/ 1892 w 1894"/>
                <a:gd name="T17" fmla="*/ 1598 h 3236"/>
                <a:gd name="T18" fmla="*/ 1894 w 1894"/>
                <a:gd name="T19" fmla="*/ 1618 h 3236"/>
                <a:gd name="T20" fmla="*/ 1892 w 1894"/>
                <a:gd name="T21" fmla="*/ 1638 h 3236"/>
                <a:gd name="T22" fmla="*/ 1886 w 1894"/>
                <a:gd name="T23" fmla="*/ 1657 h 3236"/>
                <a:gd name="T24" fmla="*/ 1876 w 1894"/>
                <a:gd name="T25" fmla="*/ 1676 h 3236"/>
                <a:gd name="T26" fmla="*/ 1861 w 1894"/>
                <a:gd name="T27" fmla="*/ 1693 h 3236"/>
                <a:gd name="T28" fmla="*/ 345 w 1894"/>
                <a:gd name="T29" fmla="*/ 3203 h 3236"/>
                <a:gd name="T30" fmla="*/ 327 w 1894"/>
                <a:gd name="T31" fmla="*/ 3217 h 3236"/>
                <a:gd name="T32" fmla="*/ 309 w 1894"/>
                <a:gd name="T33" fmla="*/ 3227 h 3236"/>
                <a:gd name="T34" fmla="*/ 290 w 1894"/>
                <a:gd name="T35" fmla="*/ 3234 h 3236"/>
                <a:gd name="T36" fmla="*/ 270 w 1894"/>
                <a:gd name="T37" fmla="*/ 3236 h 3236"/>
                <a:gd name="T38" fmla="*/ 249 w 1894"/>
                <a:gd name="T39" fmla="*/ 3234 h 3236"/>
                <a:gd name="T40" fmla="*/ 230 w 1894"/>
                <a:gd name="T41" fmla="*/ 3227 h 3236"/>
                <a:gd name="T42" fmla="*/ 212 w 1894"/>
                <a:gd name="T43" fmla="*/ 3217 h 3236"/>
                <a:gd name="T44" fmla="*/ 195 w 1894"/>
                <a:gd name="T45" fmla="*/ 3203 h 3236"/>
                <a:gd name="T46" fmla="*/ 32 w 1894"/>
                <a:gd name="T47" fmla="*/ 3041 h 3236"/>
                <a:gd name="T48" fmla="*/ 18 w 1894"/>
                <a:gd name="T49" fmla="*/ 3024 h 3236"/>
                <a:gd name="T50" fmla="*/ 8 w 1894"/>
                <a:gd name="T51" fmla="*/ 3006 h 3236"/>
                <a:gd name="T52" fmla="*/ 2 w 1894"/>
                <a:gd name="T53" fmla="*/ 2987 h 3236"/>
                <a:gd name="T54" fmla="*/ 0 w 1894"/>
                <a:gd name="T55" fmla="*/ 2966 h 3236"/>
                <a:gd name="T56" fmla="*/ 0 w 1894"/>
                <a:gd name="T57" fmla="*/ 2966 h 3236"/>
                <a:gd name="T58" fmla="*/ 2 w 1894"/>
                <a:gd name="T59" fmla="*/ 2946 h 3236"/>
                <a:gd name="T60" fmla="*/ 8 w 1894"/>
                <a:gd name="T61" fmla="*/ 2927 h 3236"/>
                <a:gd name="T62" fmla="*/ 18 w 1894"/>
                <a:gd name="T63" fmla="*/ 2908 h 3236"/>
                <a:gd name="T64" fmla="*/ 32 w 1894"/>
                <a:gd name="T65" fmla="*/ 2892 h 3236"/>
                <a:gd name="T66" fmla="*/ 1311 w 1894"/>
                <a:gd name="T67" fmla="*/ 1618 h 3236"/>
                <a:gd name="T68" fmla="*/ 32 w 1894"/>
                <a:gd name="T69" fmla="*/ 344 h 3236"/>
                <a:gd name="T70" fmla="*/ 18 w 1894"/>
                <a:gd name="T71" fmla="*/ 328 h 3236"/>
                <a:gd name="T72" fmla="*/ 8 w 1894"/>
                <a:gd name="T73" fmla="*/ 309 h 3236"/>
                <a:gd name="T74" fmla="*/ 2 w 1894"/>
                <a:gd name="T75" fmla="*/ 290 h 3236"/>
                <a:gd name="T76" fmla="*/ 0 w 1894"/>
                <a:gd name="T77" fmla="*/ 269 h 3236"/>
                <a:gd name="T78" fmla="*/ 0 w 1894"/>
                <a:gd name="T79" fmla="*/ 269 h 3236"/>
                <a:gd name="T80" fmla="*/ 2 w 1894"/>
                <a:gd name="T81" fmla="*/ 249 h 3236"/>
                <a:gd name="T82" fmla="*/ 8 w 1894"/>
                <a:gd name="T83" fmla="*/ 230 h 3236"/>
                <a:gd name="T84" fmla="*/ 18 w 1894"/>
                <a:gd name="T85" fmla="*/ 211 h 3236"/>
                <a:gd name="T86" fmla="*/ 32 w 1894"/>
                <a:gd name="T87" fmla="*/ 194 h 3236"/>
                <a:gd name="T88" fmla="*/ 195 w 1894"/>
                <a:gd name="T89" fmla="*/ 33 h 3236"/>
                <a:gd name="T90" fmla="*/ 212 w 1894"/>
                <a:gd name="T91" fmla="*/ 19 h 3236"/>
                <a:gd name="T92" fmla="*/ 230 w 1894"/>
                <a:gd name="T93" fmla="*/ 9 h 3236"/>
                <a:gd name="T94" fmla="*/ 249 w 1894"/>
                <a:gd name="T95" fmla="*/ 2 h 3236"/>
                <a:gd name="T96" fmla="*/ 270 w 1894"/>
                <a:gd name="T9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94" h="3236">
                  <a:moveTo>
                    <a:pt x="270" y="0"/>
                  </a:moveTo>
                  <a:lnTo>
                    <a:pt x="290" y="2"/>
                  </a:lnTo>
                  <a:lnTo>
                    <a:pt x="309" y="9"/>
                  </a:lnTo>
                  <a:lnTo>
                    <a:pt x="327" y="19"/>
                  </a:lnTo>
                  <a:lnTo>
                    <a:pt x="345" y="33"/>
                  </a:lnTo>
                  <a:lnTo>
                    <a:pt x="1861" y="1543"/>
                  </a:lnTo>
                  <a:lnTo>
                    <a:pt x="1876" y="1560"/>
                  </a:lnTo>
                  <a:lnTo>
                    <a:pt x="1886" y="1579"/>
                  </a:lnTo>
                  <a:lnTo>
                    <a:pt x="1892" y="1598"/>
                  </a:lnTo>
                  <a:lnTo>
                    <a:pt x="1894" y="1618"/>
                  </a:lnTo>
                  <a:lnTo>
                    <a:pt x="1892" y="1638"/>
                  </a:lnTo>
                  <a:lnTo>
                    <a:pt x="1886" y="1657"/>
                  </a:lnTo>
                  <a:lnTo>
                    <a:pt x="1876" y="1676"/>
                  </a:lnTo>
                  <a:lnTo>
                    <a:pt x="1861" y="1693"/>
                  </a:lnTo>
                  <a:lnTo>
                    <a:pt x="345" y="3203"/>
                  </a:lnTo>
                  <a:lnTo>
                    <a:pt x="327" y="3217"/>
                  </a:lnTo>
                  <a:lnTo>
                    <a:pt x="309" y="3227"/>
                  </a:lnTo>
                  <a:lnTo>
                    <a:pt x="290" y="3234"/>
                  </a:lnTo>
                  <a:lnTo>
                    <a:pt x="270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2" y="3217"/>
                  </a:lnTo>
                  <a:lnTo>
                    <a:pt x="195" y="3203"/>
                  </a:lnTo>
                  <a:lnTo>
                    <a:pt x="32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2" y="2892"/>
                  </a:lnTo>
                  <a:lnTo>
                    <a:pt x="1311" y="1618"/>
                  </a:lnTo>
                  <a:lnTo>
                    <a:pt x="32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2" y="194"/>
                  </a:lnTo>
                  <a:lnTo>
                    <a:pt x="195" y="33"/>
                  </a:lnTo>
                  <a:lnTo>
                    <a:pt x="212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729162" y="374847"/>
            <a:ext cx="1822417" cy="117686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47F83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Key Element Title Here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This is a sample text. You simply add your own text and description here. This text is fully editable.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432320" y="2350687"/>
            <a:ext cx="220265" cy="226219"/>
            <a:chOff x="9288463" y="2265363"/>
            <a:chExt cx="293687" cy="301625"/>
          </a:xfrm>
          <a:solidFill>
            <a:schemeClr val="accent2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9404350" y="2265363"/>
              <a:ext cx="177800" cy="301625"/>
            </a:xfrm>
            <a:custGeom>
              <a:avLst/>
              <a:gdLst>
                <a:gd name="T0" fmla="*/ 271 w 1895"/>
                <a:gd name="T1" fmla="*/ 0 h 3236"/>
                <a:gd name="T2" fmla="*/ 291 w 1895"/>
                <a:gd name="T3" fmla="*/ 2 h 3236"/>
                <a:gd name="T4" fmla="*/ 310 w 1895"/>
                <a:gd name="T5" fmla="*/ 9 h 3236"/>
                <a:gd name="T6" fmla="*/ 329 w 1895"/>
                <a:gd name="T7" fmla="*/ 19 h 3236"/>
                <a:gd name="T8" fmla="*/ 346 w 1895"/>
                <a:gd name="T9" fmla="*/ 33 h 3236"/>
                <a:gd name="T10" fmla="*/ 1863 w 1895"/>
                <a:gd name="T11" fmla="*/ 1543 h 3236"/>
                <a:gd name="T12" fmla="*/ 1877 w 1895"/>
                <a:gd name="T13" fmla="*/ 1560 h 3236"/>
                <a:gd name="T14" fmla="*/ 1887 w 1895"/>
                <a:gd name="T15" fmla="*/ 1579 h 3236"/>
                <a:gd name="T16" fmla="*/ 1893 w 1895"/>
                <a:gd name="T17" fmla="*/ 1598 h 3236"/>
                <a:gd name="T18" fmla="*/ 1895 w 1895"/>
                <a:gd name="T19" fmla="*/ 1618 h 3236"/>
                <a:gd name="T20" fmla="*/ 1893 w 1895"/>
                <a:gd name="T21" fmla="*/ 1638 h 3236"/>
                <a:gd name="T22" fmla="*/ 1887 w 1895"/>
                <a:gd name="T23" fmla="*/ 1657 h 3236"/>
                <a:gd name="T24" fmla="*/ 1877 w 1895"/>
                <a:gd name="T25" fmla="*/ 1676 h 3236"/>
                <a:gd name="T26" fmla="*/ 1863 w 1895"/>
                <a:gd name="T27" fmla="*/ 1693 h 3236"/>
                <a:gd name="T28" fmla="*/ 346 w 1895"/>
                <a:gd name="T29" fmla="*/ 3203 h 3236"/>
                <a:gd name="T30" fmla="*/ 329 w 1895"/>
                <a:gd name="T31" fmla="*/ 3217 h 3236"/>
                <a:gd name="T32" fmla="*/ 310 w 1895"/>
                <a:gd name="T33" fmla="*/ 3227 h 3236"/>
                <a:gd name="T34" fmla="*/ 291 w 1895"/>
                <a:gd name="T35" fmla="*/ 3234 h 3236"/>
                <a:gd name="T36" fmla="*/ 271 w 1895"/>
                <a:gd name="T37" fmla="*/ 3236 h 3236"/>
                <a:gd name="T38" fmla="*/ 249 w 1895"/>
                <a:gd name="T39" fmla="*/ 3234 h 3236"/>
                <a:gd name="T40" fmla="*/ 230 w 1895"/>
                <a:gd name="T41" fmla="*/ 3227 h 3236"/>
                <a:gd name="T42" fmla="*/ 213 w 1895"/>
                <a:gd name="T43" fmla="*/ 3217 h 3236"/>
                <a:gd name="T44" fmla="*/ 196 w 1895"/>
                <a:gd name="T45" fmla="*/ 3203 h 3236"/>
                <a:gd name="T46" fmla="*/ 33 w 1895"/>
                <a:gd name="T47" fmla="*/ 3041 h 3236"/>
                <a:gd name="T48" fmla="*/ 18 w 1895"/>
                <a:gd name="T49" fmla="*/ 3024 h 3236"/>
                <a:gd name="T50" fmla="*/ 8 w 1895"/>
                <a:gd name="T51" fmla="*/ 3006 h 3236"/>
                <a:gd name="T52" fmla="*/ 2 w 1895"/>
                <a:gd name="T53" fmla="*/ 2987 h 3236"/>
                <a:gd name="T54" fmla="*/ 0 w 1895"/>
                <a:gd name="T55" fmla="*/ 2966 h 3236"/>
                <a:gd name="T56" fmla="*/ 2 w 1895"/>
                <a:gd name="T57" fmla="*/ 2946 h 3236"/>
                <a:gd name="T58" fmla="*/ 8 w 1895"/>
                <a:gd name="T59" fmla="*/ 2927 h 3236"/>
                <a:gd name="T60" fmla="*/ 18 w 1895"/>
                <a:gd name="T61" fmla="*/ 2908 h 3236"/>
                <a:gd name="T62" fmla="*/ 33 w 1895"/>
                <a:gd name="T63" fmla="*/ 2892 h 3236"/>
                <a:gd name="T64" fmla="*/ 1312 w 1895"/>
                <a:gd name="T65" fmla="*/ 1618 h 3236"/>
                <a:gd name="T66" fmla="*/ 33 w 1895"/>
                <a:gd name="T67" fmla="*/ 344 h 3236"/>
                <a:gd name="T68" fmla="*/ 18 w 1895"/>
                <a:gd name="T69" fmla="*/ 328 h 3236"/>
                <a:gd name="T70" fmla="*/ 8 w 1895"/>
                <a:gd name="T71" fmla="*/ 309 h 3236"/>
                <a:gd name="T72" fmla="*/ 2 w 1895"/>
                <a:gd name="T73" fmla="*/ 290 h 3236"/>
                <a:gd name="T74" fmla="*/ 0 w 1895"/>
                <a:gd name="T75" fmla="*/ 269 h 3236"/>
                <a:gd name="T76" fmla="*/ 2 w 1895"/>
                <a:gd name="T77" fmla="*/ 249 h 3236"/>
                <a:gd name="T78" fmla="*/ 8 w 1895"/>
                <a:gd name="T79" fmla="*/ 230 h 3236"/>
                <a:gd name="T80" fmla="*/ 18 w 1895"/>
                <a:gd name="T81" fmla="*/ 211 h 3236"/>
                <a:gd name="T82" fmla="*/ 33 w 1895"/>
                <a:gd name="T83" fmla="*/ 194 h 3236"/>
                <a:gd name="T84" fmla="*/ 196 w 1895"/>
                <a:gd name="T85" fmla="*/ 33 h 3236"/>
                <a:gd name="T86" fmla="*/ 213 w 1895"/>
                <a:gd name="T87" fmla="*/ 19 h 3236"/>
                <a:gd name="T88" fmla="*/ 230 w 1895"/>
                <a:gd name="T89" fmla="*/ 9 h 3236"/>
                <a:gd name="T90" fmla="*/ 249 w 1895"/>
                <a:gd name="T91" fmla="*/ 2 h 3236"/>
                <a:gd name="T92" fmla="*/ 271 w 1895"/>
                <a:gd name="T93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5" h="3236">
                  <a:moveTo>
                    <a:pt x="271" y="0"/>
                  </a:moveTo>
                  <a:lnTo>
                    <a:pt x="291" y="2"/>
                  </a:lnTo>
                  <a:lnTo>
                    <a:pt x="310" y="9"/>
                  </a:lnTo>
                  <a:lnTo>
                    <a:pt x="329" y="19"/>
                  </a:lnTo>
                  <a:lnTo>
                    <a:pt x="346" y="33"/>
                  </a:lnTo>
                  <a:lnTo>
                    <a:pt x="1863" y="1543"/>
                  </a:lnTo>
                  <a:lnTo>
                    <a:pt x="1877" y="1560"/>
                  </a:lnTo>
                  <a:lnTo>
                    <a:pt x="1887" y="1579"/>
                  </a:lnTo>
                  <a:lnTo>
                    <a:pt x="1893" y="1598"/>
                  </a:lnTo>
                  <a:lnTo>
                    <a:pt x="1895" y="1618"/>
                  </a:lnTo>
                  <a:lnTo>
                    <a:pt x="1893" y="1638"/>
                  </a:lnTo>
                  <a:lnTo>
                    <a:pt x="1887" y="1657"/>
                  </a:lnTo>
                  <a:lnTo>
                    <a:pt x="1877" y="1676"/>
                  </a:lnTo>
                  <a:lnTo>
                    <a:pt x="1863" y="1693"/>
                  </a:lnTo>
                  <a:lnTo>
                    <a:pt x="346" y="3203"/>
                  </a:lnTo>
                  <a:lnTo>
                    <a:pt x="329" y="3217"/>
                  </a:lnTo>
                  <a:lnTo>
                    <a:pt x="310" y="3227"/>
                  </a:lnTo>
                  <a:lnTo>
                    <a:pt x="291" y="3234"/>
                  </a:lnTo>
                  <a:lnTo>
                    <a:pt x="271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3" y="3217"/>
                  </a:lnTo>
                  <a:lnTo>
                    <a:pt x="196" y="3203"/>
                  </a:lnTo>
                  <a:lnTo>
                    <a:pt x="33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3" y="2892"/>
                  </a:lnTo>
                  <a:lnTo>
                    <a:pt x="1312" y="1618"/>
                  </a:lnTo>
                  <a:lnTo>
                    <a:pt x="33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3" y="194"/>
                  </a:lnTo>
                  <a:lnTo>
                    <a:pt x="196" y="33"/>
                  </a:lnTo>
                  <a:lnTo>
                    <a:pt x="213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9288463" y="2265363"/>
              <a:ext cx="176212" cy="301625"/>
            </a:xfrm>
            <a:custGeom>
              <a:avLst/>
              <a:gdLst>
                <a:gd name="T0" fmla="*/ 270 w 1894"/>
                <a:gd name="T1" fmla="*/ 0 h 3236"/>
                <a:gd name="T2" fmla="*/ 290 w 1894"/>
                <a:gd name="T3" fmla="*/ 2 h 3236"/>
                <a:gd name="T4" fmla="*/ 309 w 1894"/>
                <a:gd name="T5" fmla="*/ 9 h 3236"/>
                <a:gd name="T6" fmla="*/ 327 w 1894"/>
                <a:gd name="T7" fmla="*/ 19 h 3236"/>
                <a:gd name="T8" fmla="*/ 345 w 1894"/>
                <a:gd name="T9" fmla="*/ 33 h 3236"/>
                <a:gd name="T10" fmla="*/ 1861 w 1894"/>
                <a:gd name="T11" fmla="*/ 1543 h 3236"/>
                <a:gd name="T12" fmla="*/ 1876 w 1894"/>
                <a:gd name="T13" fmla="*/ 1560 h 3236"/>
                <a:gd name="T14" fmla="*/ 1886 w 1894"/>
                <a:gd name="T15" fmla="*/ 1579 h 3236"/>
                <a:gd name="T16" fmla="*/ 1892 w 1894"/>
                <a:gd name="T17" fmla="*/ 1598 h 3236"/>
                <a:gd name="T18" fmla="*/ 1894 w 1894"/>
                <a:gd name="T19" fmla="*/ 1618 h 3236"/>
                <a:gd name="T20" fmla="*/ 1892 w 1894"/>
                <a:gd name="T21" fmla="*/ 1638 h 3236"/>
                <a:gd name="T22" fmla="*/ 1886 w 1894"/>
                <a:gd name="T23" fmla="*/ 1657 h 3236"/>
                <a:gd name="T24" fmla="*/ 1876 w 1894"/>
                <a:gd name="T25" fmla="*/ 1676 h 3236"/>
                <a:gd name="T26" fmla="*/ 1861 w 1894"/>
                <a:gd name="T27" fmla="*/ 1693 h 3236"/>
                <a:gd name="T28" fmla="*/ 345 w 1894"/>
                <a:gd name="T29" fmla="*/ 3203 h 3236"/>
                <a:gd name="T30" fmla="*/ 327 w 1894"/>
                <a:gd name="T31" fmla="*/ 3217 h 3236"/>
                <a:gd name="T32" fmla="*/ 309 w 1894"/>
                <a:gd name="T33" fmla="*/ 3227 h 3236"/>
                <a:gd name="T34" fmla="*/ 290 w 1894"/>
                <a:gd name="T35" fmla="*/ 3234 h 3236"/>
                <a:gd name="T36" fmla="*/ 270 w 1894"/>
                <a:gd name="T37" fmla="*/ 3236 h 3236"/>
                <a:gd name="T38" fmla="*/ 249 w 1894"/>
                <a:gd name="T39" fmla="*/ 3234 h 3236"/>
                <a:gd name="T40" fmla="*/ 230 w 1894"/>
                <a:gd name="T41" fmla="*/ 3227 h 3236"/>
                <a:gd name="T42" fmla="*/ 212 w 1894"/>
                <a:gd name="T43" fmla="*/ 3217 h 3236"/>
                <a:gd name="T44" fmla="*/ 195 w 1894"/>
                <a:gd name="T45" fmla="*/ 3203 h 3236"/>
                <a:gd name="T46" fmla="*/ 32 w 1894"/>
                <a:gd name="T47" fmla="*/ 3041 h 3236"/>
                <a:gd name="T48" fmla="*/ 18 w 1894"/>
                <a:gd name="T49" fmla="*/ 3024 h 3236"/>
                <a:gd name="T50" fmla="*/ 8 w 1894"/>
                <a:gd name="T51" fmla="*/ 3006 h 3236"/>
                <a:gd name="T52" fmla="*/ 2 w 1894"/>
                <a:gd name="T53" fmla="*/ 2987 h 3236"/>
                <a:gd name="T54" fmla="*/ 0 w 1894"/>
                <a:gd name="T55" fmla="*/ 2966 h 3236"/>
                <a:gd name="T56" fmla="*/ 0 w 1894"/>
                <a:gd name="T57" fmla="*/ 2966 h 3236"/>
                <a:gd name="T58" fmla="*/ 2 w 1894"/>
                <a:gd name="T59" fmla="*/ 2946 h 3236"/>
                <a:gd name="T60" fmla="*/ 8 w 1894"/>
                <a:gd name="T61" fmla="*/ 2927 h 3236"/>
                <a:gd name="T62" fmla="*/ 18 w 1894"/>
                <a:gd name="T63" fmla="*/ 2908 h 3236"/>
                <a:gd name="T64" fmla="*/ 32 w 1894"/>
                <a:gd name="T65" fmla="*/ 2892 h 3236"/>
                <a:gd name="T66" fmla="*/ 1311 w 1894"/>
                <a:gd name="T67" fmla="*/ 1618 h 3236"/>
                <a:gd name="T68" fmla="*/ 32 w 1894"/>
                <a:gd name="T69" fmla="*/ 344 h 3236"/>
                <a:gd name="T70" fmla="*/ 18 w 1894"/>
                <a:gd name="T71" fmla="*/ 328 h 3236"/>
                <a:gd name="T72" fmla="*/ 8 w 1894"/>
                <a:gd name="T73" fmla="*/ 309 h 3236"/>
                <a:gd name="T74" fmla="*/ 2 w 1894"/>
                <a:gd name="T75" fmla="*/ 290 h 3236"/>
                <a:gd name="T76" fmla="*/ 0 w 1894"/>
                <a:gd name="T77" fmla="*/ 269 h 3236"/>
                <a:gd name="T78" fmla="*/ 0 w 1894"/>
                <a:gd name="T79" fmla="*/ 269 h 3236"/>
                <a:gd name="T80" fmla="*/ 2 w 1894"/>
                <a:gd name="T81" fmla="*/ 249 h 3236"/>
                <a:gd name="T82" fmla="*/ 8 w 1894"/>
                <a:gd name="T83" fmla="*/ 230 h 3236"/>
                <a:gd name="T84" fmla="*/ 18 w 1894"/>
                <a:gd name="T85" fmla="*/ 211 h 3236"/>
                <a:gd name="T86" fmla="*/ 32 w 1894"/>
                <a:gd name="T87" fmla="*/ 194 h 3236"/>
                <a:gd name="T88" fmla="*/ 195 w 1894"/>
                <a:gd name="T89" fmla="*/ 33 h 3236"/>
                <a:gd name="T90" fmla="*/ 212 w 1894"/>
                <a:gd name="T91" fmla="*/ 19 h 3236"/>
                <a:gd name="T92" fmla="*/ 230 w 1894"/>
                <a:gd name="T93" fmla="*/ 9 h 3236"/>
                <a:gd name="T94" fmla="*/ 249 w 1894"/>
                <a:gd name="T95" fmla="*/ 2 h 3236"/>
                <a:gd name="T96" fmla="*/ 270 w 1894"/>
                <a:gd name="T9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94" h="3236">
                  <a:moveTo>
                    <a:pt x="270" y="0"/>
                  </a:moveTo>
                  <a:lnTo>
                    <a:pt x="290" y="2"/>
                  </a:lnTo>
                  <a:lnTo>
                    <a:pt x="309" y="9"/>
                  </a:lnTo>
                  <a:lnTo>
                    <a:pt x="327" y="19"/>
                  </a:lnTo>
                  <a:lnTo>
                    <a:pt x="345" y="33"/>
                  </a:lnTo>
                  <a:lnTo>
                    <a:pt x="1861" y="1543"/>
                  </a:lnTo>
                  <a:lnTo>
                    <a:pt x="1876" y="1560"/>
                  </a:lnTo>
                  <a:lnTo>
                    <a:pt x="1886" y="1579"/>
                  </a:lnTo>
                  <a:lnTo>
                    <a:pt x="1892" y="1598"/>
                  </a:lnTo>
                  <a:lnTo>
                    <a:pt x="1894" y="1618"/>
                  </a:lnTo>
                  <a:lnTo>
                    <a:pt x="1892" y="1638"/>
                  </a:lnTo>
                  <a:lnTo>
                    <a:pt x="1886" y="1657"/>
                  </a:lnTo>
                  <a:lnTo>
                    <a:pt x="1876" y="1676"/>
                  </a:lnTo>
                  <a:lnTo>
                    <a:pt x="1861" y="1693"/>
                  </a:lnTo>
                  <a:lnTo>
                    <a:pt x="345" y="3203"/>
                  </a:lnTo>
                  <a:lnTo>
                    <a:pt x="327" y="3217"/>
                  </a:lnTo>
                  <a:lnTo>
                    <a:pt x="309" y="3227"/>
                  </a:lnTo>
                  <a:lnTo>
                    <a:pt x="290" y="3234"/>
                  </a:lnTo>
                  <a:lnTo>
                    <a:pt x="270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2" y="3217"/>
                  </a:lnTo>
                  <a:lnTo>
                    <a:pt x="195" y="3203"/>
                  </a:lnTo>
                  <a:lnTo>
                    <a:pt x="32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2" y="2892"/>
                  </a:lnTo>
                  <a:lnTo>
                    <a:pt x="1311" y="1618"/>
                  </a:lnTo>
                  <a:lnTo>
                    <a:pt x="32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2" y="194"/>
                  </a:lnTo>
                  <a:lnTo>
                    <a:pt x="195" y="33"/>
                  </a:lnTo>
                  <a:lnTo>
                    <a:pt x="212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729163" y="1875367"/>
            <a:ext cx="1822417" cy="117686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49494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Key Element Title Here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This is a sample text. You simply add your own text and description here. This text is fully editable.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32320" y="3851209"/>
            <a:ext cx="220265" cy="226219"/>
            <a:chOff x="9288463" y="2265363"/>
            <a:chExt cx="293687" cy="301625"/>
          </a:xfrm>
          <a:solidFill>
            <a:schemeClr val="accent3"/>
          </a:solidFill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9404350" y="2265363"/>
              <a:ext cx="177800" cy="301625"/>
            </a:xfrm>
            <a:custGeom>
              <a:avLst/>
              <a:gdLst>
                <a:gd name="T0" fmla="*/ 271 w 1895"/>
                <a:gd name="T1" fmla="*/ 0 h 3236"/>
                <a:gd name="T2" fmla="*/ 291 w 1895"/>
                <a:gd name="T3" fmla="*/ 2 h 3236"/>
                <a:gd name="T4" fmla="*/ 310 w 1895"/>
                <a:gd name="T5" fmla="*/ 9 h 3236"/>
                <a:gd name="T6" fmla="*/ 329 w 1895"/>
                <a:gd name="T7" fmla="*/ 19 h 3236"/>
                <a:gd name="T8" fmla="*/ 346 w 1895"/>
                <a:gd name="T9" fmla="*/ 33 h 3236"/>
                <a:gd name="T10" fmla="*/ 1863 w 1895"/>
                <a:gd name="T11" fmla="*/ 1543 h 3236"/>
                <a:gd name="T12" fmla="*/ 1877 w 1895"/>
                <a:gd name="T13" fmla="*/ 1560 h 3236"/>
                <a:gd name="T14" fmla="*/ 1887 w 1895"/>
                <a:gd name="T15" fmla="*/ 1579 h 3236"/>
                <a:gd name="T16" fmla="*/ 1893 w 1895"/>
                <a:gd name="T17" fmla="*/ 1598 h 3236"/>
                <a:gd name="T18" fmla="*/ 1895 w 1895"/>
                <a:gd name="T19" fmla="*/ 1618 h 3236"/>
                <a:gd name="T20" fmla="*/ 1893 w 1895"/>
                <a:gd name="T21" fmla="*/ 1638 h 3236"/>
                <a:gd name="T22" fmla="*/ 1887 w 1895"/>
                <a:gd name="T23" fmla="*/ 1657 h 3236"/>
                <a:gd name="T24" fmla="*/ 1877 w 1895"/>
                <a:gd name="T25" fmla="*/ 1676 h 3236"/>
                <a:gd name="T26" fmla="*/ 1863 w 1895"/>
                <a:gd name="T27" fmla="*/ 1693 h 3236"/>
                <a:gd name="T28" fmla="*/ 346 w 1895"/>
                <a:gd name="T29" fmla="*/ 3203 h 3236"/>
                <a:gd name="T30" fmla="*/ 329 w 1895"/>
                <a:gd name="T31" fmla="*/ 3217 h 3236"/>
                <a:gd name="T32" fmla="*/ 310 w 1895"/>
                <a:gd name="T33" fmla="*/ 3227 h 3236"/>
                <a:gd name="T34" fmla="*/ 291 w 1895"/>
                <a:gd name="T35" fmla="*/ 3234 h 3236"/>
                <a:gd name="T36" fmla="*/ 271 w 1895"/>
                <a:gd name="T37" fmla="*/ 3236 h 3236"/>
                <a:gd name="T38" fmla="*/ 249 w 1895"/>
                <a:gd name="T39" fmla="*/ 3234 h 3236"/>
                <a:gd name="T40" fmla="*/ 230 w 1895"/>
                <a:gd name="T41" fmla="*/ 3227 h 3236"/>
                <a:gd name="T42" fmla="*/ 213 w 1895"/>
                <a:gd name="T43" fmla="*/ 3217 h 3236"/>
                <a:gd name="T44" fmla="*/ 196 w 1895"/>
                <a:gd name="T45" fmla="*/ 3203 h 3236"/>
                <a:gd name="T46" fmla="*/ 33 w 1895"/>
                <a:gd name="T47" fmla="*/ 3041 h 3236"/>
                <a:gd name="T48" fmla="*/ 18 w 1895"/>
                <a:gd name="T49" fmla="*/ 3024 h 3236"/>
                <a:gd name="T50" fmla="*/ 8 w 1895"/>
                <a:gd name="T51" fmla="*/ 3006 h 3236"/>
                <a:gd name="T52" fmla="*/ 2 w 1895"/>
                <a:gd name="T53" fmla="*/ 2987 h 3236"/>
                <a:gd name="T54" fmla="*/ 0 w 1895"/>
                <a:gd name="T55" fmla="*/ 2966 h 3236"/>
                <a:gd name="T56" fmla="*/ 2 w 1895"/>
                <a:gd name="T57" fmla="*/ 2946 h 3236"/>
                <a:gd name="T58" fmla="*/ 8 w 1895"/>
                <a:gd name="T59" fmla="*/ 2927 h 3236"/>
                <a:gd name="T60" fmla="*/ 18 w 1895"/>
                <a:gd name="T61" fmla="*/ 2908 h 3236"/>
                <a:gd name="T62" fmla="*/ 33 w 1895"/>
                <a:gd name="T63" fmla="*/ 2892 h 3236"/>
                <a:gd name="T64" fmla="*/ 1312 w 1895"/>
                <a:gd name="T65" fmla="*/ 1618 h 3236"/>
                <a:gd name="T66" fmla="*/ 33 w 1895"/>
                <a:gd name="T67" fmla="*/ 344 h 3236"/>
                <a:gd name="T68" fmla="*/ 18 w 1895"/>
                <a:gd name="T69" fmla="*/ 328 h 3236"/>
                <a:gd name="T70" fmla="*/ 8 w 1895"/>
                <a:gd name="T71" fmla="*/ 309 h 3236"/>
                <a:gd name="T72" fmla="*/ 2 w 1895"/>
                <a:gd name="T73" fmla="*/ 290 h 3236"/>
                <a:gd name="T74" fmla="*/ 0 w 1895"/>
                <a:gd name="T75" fmla="*/ 269 h 3236"/>
                <a:gd name="T76" fmla="*/ 2 w 1895"/>
                <a:gd name="T77" fmla="*/ 249 h 3236"/>
                <a:gd name="T78" fmla="*/ 8 w 1895"/>
                <a:gd name="T79" fmla="*/ 230 h 3236"/>
                <a:gd name="T80" fmla="*/ 18 w 1895"/>
                <a:gd name="T81" fmla="*/ 211 h 3236"/>
                <a:gd name="T82" fmla="*/ 33 w 1895"/>
                <a:gd name="T83" fmla="*/ 194 h 3236"/>
                <a:gd name="T84" fmla="*/ 196 w 1895"/>
                <a:gd name="T85" fmla="*/ 33 h 3236"/>
                <a:gd name="T86" fmla="*/ 213 w 1895"/>
                <a:gd name="T87" fmla="*/ 19 h 3236"/>
                <a:gd name="T88" fmla="*/ 230 w 1895"/>
                <a:gd name="T89" fmla="*/ 9 h 3236"/>
                <a:gd name="T90" fmla="*/ 249 w 1895"/>
                <a:gd name="T91" fmla="*/ 2 h 3236"/>
                <a:gd name="T92" fmla="*/ 271 w 1895"/>
                <a:gd name="T93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5" h="3236">
                  <a:moveTo>
                    <a:pt x="271" y="0"/>
                  </a:moveTo>
                  <a:lnTo>
                    <a:pt x="291" y="2"/>
                  </a:lnTo>
                  <a:lnTo>
                    <a:pt x="310" y="9"/>
                  </a:lnTo>
                  <a:lnTo>
                    <a:pt x="329" y="19"/>
                  </a:lnTo>
                  <a:lnTo>
                    <a:pt x="346" y="33"/>
                  </a:lnTo>
                  <a:lnTo>
                    <a:pt x="1863" y="1543"/>
                  </a:lnTo>
                  <a:lnTo>
                    <a:pt x="1877" y="1560"/>
                  </a:lnTo>
                  <a:lnTo>
                    <a:pt x="1887" y="1579"/>
                  </a:lnTo>
                  <a:lnTo>
                    <a:pt x="1893" y="1598"/>
                  </a:lnTo>
                  <a:lnTo>
                    <a:pt x="1895" y="1618"/>
                  </a:lnTo>
                  <a:lnTo>
                    <a:pt x="1893" y="1638"/>
                  </a:lnTo>
                  <a:lnTo>
                    <a:pt x="1887" y="1657"/>
                  </a:lnTo>
                  <a:lnTo>
                    <a:pt x="1877" y="1676"/>
                  </a:lnTo>
                  <a:lnTo>
                    <a:pt x="1863" y="1693"/>
                  </a:lnTo>
                  <a:lnTo>
                    <a:pt x="346" y="3203"/>
                  </a:lnTo>
                  <a:lnTo>
                    <a:pt x="329" y="3217"/>
                  </a:lnTo>
                  <a:lnTo>
                    <a:pt x="310" y="3227"/>
                  </a:lnTo>
                  <a:lnTo>
                    <a:pt x="291" y="3234"/>
                  </a:lnTo>
                  <a:lnTo>
                    <a:pt x="271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3" y="3217"/>
                  </a:lnTo>
                  <a:lnTo>
                    <a:pt x="196" y="3203"/>
                  </a:lnTo>
                  <a:lnTo>
                    <a:pt x="33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3" y="2892"/>
                  </a:lnTo>
                  <a:lnTo>
                    <a:pt x="1312" y="1618"/>
                  </a:lnTo>
                  <a:lnTo>
                    <a:pt x="33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3" y="194"/>
                  </a:lnTo>
                  <a:lnTo>
                    <a:pt x="196" y="33"/>
                  </a:lnTo>
                  <a:lnTo>
                    <a:pt x="213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9288463" y="2265363"/>
              <a:ext cx="176212" cy="301625"/>
            </a:xfrm>
            <a:custGeom>
              <a:avLst/>
              <a:gdLst>
                <a:gd name="T0" fmla="*/ 270 w 1894"/>
                <a:gd name="T1" fmla="*/ 0 h 3236"/>
                <a:gd name="T2" fmla="*/ 290 w 1894"/>
                <a:gd name="T3" fmla="*/ 2 h 3236"/>
                <a:gd name="T4" fmla="*/ 309 w 1894"/>
                <a:gd name="T5" fmla="*/ 9 h 3236"/>
                <a:gd name="T6" fmla="*/ 327 w 1894"/>
                <a:gd name="T7" fmla="*/ 19 h 3236"/>
                <a:gd name="T8" fmla="*/ 345 w 1894"/>
                <a:gd name="T9" fmla="*/ 33 h 3236"/>
                <a:gd name="T10" fmla="*/ 1861 w 1894"/>
                <a:gd name="T11" fmla="*/ 1543 h 3236"/>
                <a:gd name="T12" fmla="*/ 1876 w 1894"/>
                <a:gd name="T13" fmla="*/ 1560 h 3236"/>
                <a:gd name="T14" fmla="*/ 1886 w 1894"/>
                <a:gd name="T15" fmla="*/ 1579 h 3236"/>
                <a:gd name="T16" fmla="*/ 1892 w 1894"/>
                <a:gd name="T17" fmla="*/ 1598 h 3236"/>
                <a:gd name="T18" fmla="*/ 1894 w 1894"/>
                <a:gd name="T19" fmla="*/ 1618 h 3236"/>
                <a:gd name="T20" fmla="*/ 1892 w 1894"/>
                <a:gd name="T21" fmla="*/ 1638 h 3236"/>
                <a:gd name="T22" fmla="*/ 1886 w 1894"/>
                <a:gd name="T23" fmla="*/ 1657 h 3236"/>
                <a:gd name="T24" fmla="*/ 1876 w 1894"/>
                <a:gd name="T25" fmla="*/ 1676 h 3236"/>
                <a:gd name="T26" fmla="*/ 1861 w 1894"/>
                <a:gd name="T27" fmla="*/ 1693 h 3236"/>
                <a:gd name="T28" fmla="*/ 345 w 1894"/>
                <a:gd name="T29" fmla="*/ 3203 h 3236"/>
                <a:gd name="T30" fmla="*/ 327 w 1894"/>
                <a:gd name="T31" fmla="*/ 3217 h 3236"/>
                <a:gd name="T32" fmla="*/ 309 w 1894"/>
                <a:gd name="T33" fmla="*/ 3227 h 3236"/>
                <a:gd name="T34" fmla="*/ 290 w 1894"/>
                <a:gd name="T35" fmla="*/ 3234 h 3236"/>
                <a:gd name="T36" fmla="*/ 270 w 1894"/>
                <a:gd name="T37" fmla="*/ 3236 h 3236"/>
                <a:gd name="T38" fmla="*/ 249 w 1894"/>
                <a:gd name="T39" fmla="*/ 3234 h 3236"/>
                <a:gd name="T40" fmla="*/ 230 w 1894"/>
                <a:gd name="T41" fmla="*/ 3227 h 3236"/>
                <a:gd name="T42" fmla="*/ 212 w 1894"/>
                <a:gd name="T43" fmla="*/ 3217 h 3236"/>
                <a:gd name="T44" fmla="*/ 195 w 1894"/>
                <a:gd name="T45" fmla="*/ 3203 h 3236"/>
                <a:gd name="T46" fmla="*/ 32 w 1894"/>
                <a:gd name="T47" fmla="*/ 3041 h 3236"/>
                <a:gd name="T48" fmla="*/ 18 w 1894"/>
                <a:gd name="T49" fmla="*/ 3024 h 3236"/>
                <a:gd name="T50" fmla="*/ 8 w 1894"/>
                <a:gd name="T51" fmla="*/ 3006 h 3236"/>
                <a:gd name="T52" fmla="*/ 2 w 1894"/>
                <a:gd name="T53" fmla="*/ 2987 h 3236"/>
                <a:gd name="T54" fmla="*/ 0 w 1894"/>
                <a:gd name="T55" fmla="*/ 2966 h 3236"/>
                <a:gd name="T56" fmla="*/ 0 w 1894"/>
                <a:gd name="T57" fmla="*/ 2966 h 3236"/>
                <a:gd name="T58" fmla="*/ 2 w 1894"/>
                <a:gd name="T59" fmla="*/ 2946 h 3236"/>
                <a:gd name="T60" fmla="*/ 8 w 1894"/>
                <a:gd name="T61" fmla="*/ 2927 h 3236"/>
                <a:gd name="T62" fmla="*/ 18 w 1894"/>
                <a:gd name="T63" fmla="*/ 2908 h 3236"/>
                <a:gd name="T64" fmla="*/ 32 w 1894"/>
                <a:gd name="T65" fmla="*/ 2892 h 3236"/>
                <a:gd name="T66" fmla="*/ 1311 w 1894"/>
                <a:gd name="T67" fmla="*/ 1618 h 3236"/>
                <a:gd name="T68" fmla="*/ 32 w 1894"/>
                <a:gd name="T69" fmla="*/ 344 h 3236"/>
                <a:gd name="T70" fmla="*/ 18 w 1894"/>
                <a:gd name="T71" fmla="*/ 328 h 3236"/>
                <a:gd name="T72" fmla="*/ 8 w 1894"/>
                <a:gd name="T73" fmla="*/ 309 h 3236"/>
                <a:gd name="T74" fmla="*/ 2 w 1894"/>
                <a:gd name="T75" fmla="*/ 290 h 3236"/>
                <a:gd name="T76" fmla="*/ 0 w 1894"/>
                <a:gd name="T77" fmla="*/ 269 h 3236"/>
                <a:gd name="T78" fmla="*/ 0 w 1894"/>
                <a:gd name="T79" fmla="*/ 269 h 3236"/>
                <a:gd name="T80" fmla="*/ 2 w 1894"/>
                <a:gd name="T81" fmla="*/ 249 h 3236"/>
                <a:gd name="T82" fmla="*/ 8 w 1894"/>
                <a:gd name="T83" fmla="*/ 230 h 3236"/>
                <a:gd name="T84" fmla="*/ 18 w 1894"/>
                <a:gd name="T85" fmla="*/ 211 h 3236"/>
                <a:gd name="T86" fmla="*/ 32 w 1894"/>
                <a:gd name="T87" fmla="*/ 194 h 3236"/>
                <a:gd name="T88" fmla="*/ 195 w 1894"/>
                <a:gd name="T89" fmla="*/ 33 h 3236"/>
                <a:gd name="T90" fmla="*/ 212 w 1894"/>
                <a:gd name="T91" fmla="*/ 19 h 3236"/>
                <a:gd name="T92" fmla="*/ 230 w 1894"/>
                <a:gd name="T93" fmla="*/ 9 h 3236"/>
                <a:gd name="T94" fmla="*/ 249 w 1894"/>
                <a:gd name="T95" fmla="*/ 2 h 3236"/>
                <a:gd name="T96" fmla="*/ 270 w 1894"/>
                <a:gd name="T9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94" h="3236">
                  <a:moveTo>
                    <a:pt x="270" y="0"/>
                  </a:moveTo>
                  <a:lnTo>
                    <a:pt x="290" y="2"/>
                  </a:lnTo>
                  <a:lnTo>
                    <a:pt x="309" y="9"/>
                  </a:lnTo>
                  <a:lnTo>
                    <a:pt x="327" y="19"/>
                  </a:lnTo>
                  <a:lnTo>
                    <a:pt x="345" y="33"/>
                  </a:lnTo>
                  <a:lnTo>
                    <a:pt x="1861" y="1543"/>
                  </a:lnTo>
                  <a:lnTo>
                    <a:pt x="1876" y="1560"/>
                  </a:lnTo>
                  <a:lnTo>
                    <a:pt x="1886" y="1579"/>
                  </a:lnTo>
                  <a:lnTo>
                    <a:pt x="1892" y="1598"/>
                  </a:lnTo>
                  <a:lnTo>
                    <a:pt x="1894" y="1618"/>
                  </a:lnTo>
                  <a:lnTo>
                    <a:pt x="1892" y="1638"/>
                  </a:lnTo>
                  <a:lnTo>
                    <a:pt x="1886" y="1657"/>
                  </a:lnTo>
                  <a:lnTo>
                    <a:pt x="1876" y="1676"/>
                  </a:lnTo>
                  <a:lnTo>
                    <a:pt x="1861" y="1693"/>
                  </a:lnTo>
                  <a:lnTo>
                    <a:pt x="345" y="3203"/>
                  </a:lnTo>
                  <a:lnTo>
                    <a:pt x="327" y="3217"/>
                  </a:lnTo>
                  <a:lnTo>
                    <a:pt x="309" y="3227"/>
                  </a:lnTo>
                  <a:lnTo>
                    <a:pt x="290" y="3234"/>
                  </a:lnTo>
                  <a:lnTo>
                    <a:pt x="270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2" y="3217"/>
                  </a:lnTo>
                  <a:lnTo>
                    <a:pt x="195" y="3203"/>
                  </a:lnTo>
                  <a:lnTo>
                    <a:pt x="32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2" y="2892"/>
                  </a:lnTo>
                  <a:lnTo>
                    <a:pt x="1311" y="1618"/>
                  </a:lnTo>
                  <a:lnTo>
                    <a:pt x="32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2" y="194"/>
                  </a:lnTo>
                  <a:lnTo>
                    <a:pt x="195" y="33"/>
                  </a:lnTo>
                  <a:lnTo>
                    <a:pt x="212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729163" y="3375888"/>
            <a:ext cx="1822417" cy="117686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B6AF9D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Key Element Title Here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This is a sample text. You simply add your own text and description here. This text is fully editable.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5160144"/>
          </a:xfrm>
        </p:spPr>
      </p:pic>
    </p:spTree>
    <p:extLst>
      <p:ext uri="{BB962C8B-B14F-4D97-AF65-F5344CB8AC3E}">
        <p14:creationId xmlns:p14="http://schemas.microsoft.com/office/powerpoint/2010/main" val="338883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432320" y="850168"/>
            <a:ext cx="220265" cy="226219"/>
            <a:chOff x="9288463" y="2265363"/>
            <a:chExt cx="293687" cy="301625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9404350" y="2265363"/>
              <a:ext cx="177800" cy="301625"/>
            </a:xfrm>
            <a:custGeom>
              <a:avLst/>
              <a:gdLst>
                <a:gd name="T0" fmla="*/ 271 w 1895"/>
                <a:gd name="T1" fmla="*/ 0 h 3236"/>
                <a:gd name="T2" fmla="*/ 291 w 1895"/>
                <a:gd name="T3" fmla="*/ 2 h 3236"/>
                <a:gd name="T4" fmla="*/ 310 w 1895"/>
                <a:gd name="T5" fmla="*/ 9 h 3236"/>
                <a:gd name="T6" fmla="*/ 329 w 1895"/>
                <a:gd name="T7" fmla="*/ 19 h 3236"/>
                <a:gd name="T8" fmla="*/ 346 w 1895"/>
                <a:gd name="T9" fmla="*/ 33 h 3236"/>
                <a:gd name="T10" fmla="*/ 1863 w 1895"/>
                <a:gd name="T11" fmla="*/ 1543 h 3236"/>
                <a:gd name="T12" fmla="*/ 1877 w 1895"/>
                <a:gd name="T13" fmla="*/ 1560 h 3236"/>
                <a:gd name="T14" fmla="*/ 1887 w 1895"/>
                <a:gd name="T15" fmla="*/ 1579 h 3236"/>
                <a:gd name="T16" fmla="*/ 1893 w 1895"/>
                <a:gd name="T17" fmla="*/ 1598 h 3236"/>
                <a:gd name="T18" fmla="*/ 1895 w 1895"/>
                <a:gd name="T19" fmla="*/ 1618 h 3236"/>
                <a:gd name="T20" fmla="*/ 1893 w 1895"/>
                <a:gd name="T21" fmla="*/ 1638 h 3236"/>
                <a:gd name="T22" fmla="*/ 1887 w 1895"/>
                <a:gd name="T23" fmla="*/ 1657 h 3236"/>
                <a:gd name="T24" fmla="*/ 1877 w 1895"/>
                <a:gd name="T25" fmla="*/ 1676 h 3236"/>
                <a:gd name="T26" fmla="*/ 1863 w 1895"/>
                <a:gd name="T27" fmla="*/ 1693 h 3236"/>
                <a:gd name="T28" fmla="*/ 346 w 1895"/>
                <a:gd name="T29" fmla="*/ 3203 h 3236"/>
                <a:gd name="T30" fmla="*/ 329 w 1895"/>
                <a:gd name="T31" fmla="*/ 3217 h 3236"/>
                <a:gd name="T32" fmla="*/ 310 w 1895"/>
                <a:gd name="T33" fmla="*/ 3227 h 3236"/>
                <a:gd name="T34" fmla="*/ 291 w 1895"/>
                <a:gd name="T35" fmla="*/ 3234 h 3236"/>
                <a:gd name="T36" fmla="*/ 271 w 1895"/>
                <a:gd name="T37" fmla="*/ 3236 h 3236"/>
                <a:gd name="T38" fmla="*/ 249 w 1895"/>
                <a:gd name="T39" fmla="*/ 3234 h 3236"/>
                <a:gd name="T40" fmla="*/ 230 w 1895"/>
                <a:gd name="T41" fmla="*/ 3227 h 3236"/>
                <a:gd name="T42" fmla="*/ 213 w 1895"/>
                <a:gd name="T43" fmla="*/ 3217 h 3236"/>
                <a:gd name="T44" fmla="*/ 196 w 1895"/>
                <a:gd name="T45" fmla="*/ 3203 h 3236"/>
                <a:gd name="T46" fmla="*/ 33 w 1895"/>
                <a:gd name="T47" fmla="*/ 3041 h 3236"/>
                <a:gd name="T48" fmla="*/ 18 w 1895"/>
                <a:gd name="T49" fmla="*/ 3024 h 3236"/>
                <a:gd name="T50" fmla="*/ 8 w 1895"/>
                <a:gd name="T51" fmla="*/ 3006 h 3236"/>
                <a:gd name="T52" fmla="*/ 2 w 1895"/>
                <a:gd name="T53" fmla="*/ 2987 h 3236"/>
                <a:gd name="T54" fmla="*/ 0 w 1895"/>
                <a:gd name="T55" fmla="*/ 2966 h 3236"/>
                <a:gd name="T56" fmla="*/ 2 w 1895"/>
                <a:gd name="T57" fmla="*/ 2946 h 3236"/>
                <a:gd name="T58" fmla="*/ 8 w 1895"/>
                <a:gd name="T59" fmla="*/ 2927 h 3236"/>
                <a:gd name="T60" fmla="*/ 18 w 1895"/>
                <a:gd name="T61" fmla="*/ 2908 h 3236"/>
                <a:gd name="T62" fmla="*/ 33 w 1895"/>
                <a:gd name="T63" fmla="*/ 2892 h 3236"/>
                <a:gd name="T64" fmla="*/ 1312 w 1895"/>
                <a:gd name="T65" fmla="*/ 1618 h 3236"/>
                <a:gd name="T66" fmla="*/ 33 w 1895"/>
                <a:gd name="T67" fmla="*/ 344 h 3236"/>
                <a:gd name="T68" fmla="*/ 18 w 1895"/>
                <a:gd name="T69" fmla="*/ 328 h 3236"/>
                <a:gd name="T70" fmla="*/ 8 w 1895"/>
                <a:gd name="T71" fmla="*/ 309 h 3236"/>
                <a:gd name="T72" fmla="*/ 2 w 1895"/>
                <a:gd name="T73" fmla="*/ 290 h 3236"/>
                <a:gd name="T74" fmla="*/ 0 w 1895"/>
                <a:gd name="T75" fmla="*/ 269 h 3236"/>
                <a:gd name="T76" fmla="*/ 2 w 1895"/>
                <a:gd name="T77" fmla="*/ 249 h 3236"/>
                <a:gd name="T78" fmla="*/ 8 w 1895"/>
                <a:gd name="T79" fmla="*/ 230 h 3236"/>
                <a:gd name="T80" fmla="*/ 18 w 1895"/>
                <a:gd name="T81" fmla="*/ 211 h 3236"/>
                <a:gd name="T82" fmla="*/ 33 w 1895"/>
                <a:gd name="T83" fmla="*/ 194 h 3236"/>
                <a:gd name="T84" fmla="*/ 196 w 1895"/>
                <a:gd name="T85" fmla="*/ 33 h 3236"/>
                <a:gd name="T86" fmla="*/ 213 w 1895"/>
                <a:gd name="T87" fmla="*/ 19 h 3236"/>
                <a:gd name="T88" fmla="*/ 230 w 1895"/>
                <a:gd name="T89" fmla="*/ 9 h 3236"/>
                <a:gd name="T90" fmla="*/ 249 w 1895"/>
                <a:gd name="T91" fmla="*/ 2 h 3236"/>
                <a:gd name="T92" fmla="*/ 271 w 1895"/>
                <a:gd name="T93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5" h="3236">
                  <a:moveTo>
                    <a:pt x="271" y="0"/>
                  </a:moveTo>
                  <a:lnTo>
                    <a:pt x="291" y="2"/>
                  </a:lnTo>
                  <a:lnTo>
                    <a:pt x="310" y="9"/>
                  </a:lnTo>
                  <a:lnTo>
                    <a:pt x="329" y="19"/>
                  </a:lnTo>
                  <a:lnTo>
                    <a:pt x="346" y="33"/>
                  </a:lnTo>
                  <a:lnTo>
                    <a:pt x="1863" y="1543"/>
                  </a:lnTo>
                  <a:lnTo>
                    <a:pt x="1877" y="1560"/>
                  </a:lnTo>
                  <a:lnTo>
                    <a:pt x="1887" y="1579"/>
                  </a:lnTo>
                  <a:lnTo>
                    <a:pt x="1893" y="1598"/>
                  </a:lnTo>
                  <a:lnTo>
                    <a:pt x="1895" y="1618"/>
                  </a:lnTo>
                  <a:lnTo>
                    <a:pt x="1893" y="1638"/>
                  </a:lnTo>
                  <a:lnTo>
                    <a:pt x="1887" y="1657"/>
                  </a:lnTo>
                  <a:lnTo>
                    <a:pt x="1877" y="1676"/>
                  </a:lnTo>
                  <a:lnTo>
                    <a:pt x="1863" y="1693"/>
                  </a:lnTo>
                  <a:lnTo>
                    <a:pt x="346" y="3203"/>
                  </a:lnTo>
                  <a:lnTo>
                    <a:pt x="329" y="3217"/>
                  </a:lnTo>
                  <a:lnTo>
                    <a:pt x="310" y="3227"/>
                  </a:lnTo>
                  <a:lnTo>
                    <a:pt x="291" y="3234"/>
                  </a:lnTo>
                  <a:lnTo>
                    <a:pt x="271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3" y="3217"/>
                  </a:lnTo>
                  <a:lnTo>
                    <a:pt x="196" y="3203"/>
                  </a:lnTo>
                  <a:lnTo>
                    <a:pt x="33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3" y="2892"/>
                  </a:lnTo>
                  <a:lnTo>
                    <a:pt x="1312" y="1618"/>
                  </a:lnTo>
                  <a:lnTo>
                    <a:pt x="33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3" y="194"/>
                  </a:lnTo>
                  <a:lnTo>
                    <a:pt x="196" y="33"/>
                  </a:lnTo>
                  <a:lnTo>
                    <a:pt x="213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9288463" y="2265363"/>
              <a:ext cx="176212" cy="301625"/>
            </a:xfrm>
            <a:custGeom>
              <a:avLst/>
              <a:gdLst>
                <a:gd name="T0" fmla="*/ 270 w 1894"/>
                <a:gd name="T1" fmla="*/ 0 h 3236"/>
                <a:gd name="T2" fmla="*/ 290 w 1894"/>
                <a:gd name="T3" fmla="*/ 2 h 3236"/>
                <a:gd name="T4" fmla="*/ 309 w 1894"/>
                <a:gd name="T5" fmla="*/ 9 h 3236"/>
                <a:gd name="T6" fmla="*/ 327 w 1894"/>
                <a:gd name="T7" fmla="*/ 19 h 3236"/>
                <a:gd name="T8" fmla="*/ 345 w 1894"/>
                <a:gd name="T9" fmla="*/ 33 h 3236"/>
                <a:gd name="T10" fmla="*/ 1861 w 1894"/>
                <a:gd name="T11" fmla="*/ 1543 h 3236"/>
                <a:gd name="T12" fmla="*/ 1876 w 1894"/>
                <a:gd name="T13" fmla="*/ 1560 h 3236"/>
                <a:gd name="T14" fmla="*/ 1886 w 1894"/>
                <a:gd name="T15" fmla="*/ 1579 h 3236"/>
                <a:gd name="T16" fmla="*/ 1892 w 1894"/>
                <a:gd name="T17" fmla="*/ 1598 h 3236"/>
                <a:gd name="T18" fmla="*/ 1894 w 1894"/>
                <a:gd name="T19" fmla="*/ 1618 h 3236"/>
                <a:gd name="T20" fmla="*/ 1892 w 1894"/>
                <a:gd name="T21" fmla="*/ 1638 h 3236"/>
                <a:gd name="T22" fmla="*/ 1886 w 1894"/>
                <a:gd name="T23" fmla="*/ 1657 h 3236"/>
                <a:gd name="T24" fmla="*/ 1876 w 1894"/>
                <a:gd name="T25" fmla="*/ 1676 h 3236"/>
                <a:gd name="T26" fmla="*/ 1861 w 1894"/>
                <a:gd name="T27" fmla="*/ 1693 h 3236"/>
                <a:gd name="T28" fmla="*/ 345 w 1894"/>
                <a:gd name="T29" fmla="*/ 3203 h 3236"/>
                <a:gd name="T30" fmla="*/ 327 w 1894"/>
                <a:gd name="T31" fmla="*/ 3217 h 3236"/>
                <a:gd name="T32" fmla="*/ 309 w 1894"/>
                <a:gd name="T33" fmla="*/ 3227 h 3236"/>
                <a:gd name="T34" fmla="*/ 290 w 1894"/>
                <a:gd name="T35" fmla="*/ 3234 h 3236"/>
                <a:gd name="T36" fmla="*/ 270 w 1894"/>
                <a:gd name="T37" fmla="*/ 3236 h 3236"/>
                <a:gd name="T38" fmla="*/ 249 w 1894"/>
                <a:gd name="T39" fmla="*/ 3234 h 3236"/>
                <a:gd name="T40" fmla="*/ 230 w 1894"/>
                <a:gd name="T41" fmla="*/ 3227 h 3236"/>
                <a:gd name="T42" fmla="*/ 212 w 1894"/>
                <a:gd name="T43" fmla="*/ 3217 h 3236"/>
                <a:gd name="T44" fmla="*/ 195 w 1894"/>
                <a:gd name="T45" fmla="*/ 3203 h 3236"/>
                <a:gd name="T46" fmla="*/ 32 w 1894"/>
                <a:gd name="T47" fmla="*/ 3041 h 3236"/>
                <a:gd name="T48" fmla="*/ 18 w 1894"/>
                <a:gd name="T49" fmla="*/ 3024 h 3236"/>
                <a:gd name="T50" fmla="*/ 8 w 1894"/>
                <a:gd name="T51" fmla="*/ 3006 h 3236"/>
                <a:gd name="T52" fmla="*/ 2 w 1894"/>
                <a:gd name="T53" fmla="*/ 2987 h 3236"/>
                <a:gd name="T54" fmla="*/ 0 w 1894"/>
                <a:gd name="T55" fmla="*/ 2966 h 3236"/>
                <a:gd name="T56" fmla="*/ 0 w 1894"/>
                <a:gd name="T57" fmla="*/ 2966 h 3236"/>
                <a:gd name="T58" fmla="*/ 2 w 1894"/>
                <a:gd name="T59" fmla="*/ 2946 h 3236"/>
                <a:gd name="T60" fmla="*/ 8 w 1894"/>
                <a:gd name="T61" fmla="*/ 2927 h 3236"/>
                <a:gd name="T62" fmla="*/ 18 w 1894"/>
                <a:gd name="T63" fmla="*/ 2908 h 3236"/>
                <a:gd name="T64" fmla="*/ 32 w 1894"/>
                <a:gd name="T65" fmla="*/ 2892 h 3236"/>
                <a:gd name="T66" fmla="*/ 1311 w 1894"/>
                <a:gd name="T67" fmla="*/ 1618 h 3236"/>
                <a:gd name="T68" fmla="*/ 32 w 1894"/>
                <a:gd name="T69" fmla="*/ 344 h 3236"/>
                <a:gd name="T70" fmla="*/ 18 w 1894"/>
                <a:gd name="T71" fmla="*/ 328 h 3236"/>
                <a:gd name="T72" fmla="*/ 8 w 1894"/>
                <a:gd name="T73" fmla="*/ 309 h 3236"/>
                <a:gd name="T74" fmla="*/ 2 w 1894"/>
                <a:gd name="T75" fmla="*/ 290 h 3236"/>
                <a:gd name="T76" fmla="*/ 0 w 1894"/>
                <a:gd name="T77" fmla="*/ 269 h 3236"/>
                <a:gd name="T78" fmla="*/ 0 w 1894"/>
                <a:gd name="T79" fmla="*/ 269 h 3236"/>
                <a:gd name="T80" fmla="*/ 2 w 1894"/>
                <a:gd name="T81" fmla="*/ 249 h 3236"/>
                <a:gd name="T82" fmla="*/ 8 w 1894"/>
                <a:gd name="T83" fmla="*/ 230 h 3236"/>
                <a:gd name="T84" fmla="*/ 18 w 1894"/>
                <a:gd name="T85" fmla="*/ 211 h 3236"/>
                <a:gd name="T86" fmla="*/ 32 w 1894"/>
                <a:gd name="T87" fmla="*/ 194 h 3236"/>
                <a:gd name="T88" fmla="*/ 195 w 1894"/>
                <a:gd name="T89" fmla="*/ 33 h 3236"/>
                <a:gd name="T90" fmla="*/ 212 w 1894"/>
                <a:gd name="T91" fmla="*/ 19 h 3236"/>
                <a:gd name="T92" fmla="*/ 230 w 1894"/>
                <a:gd name="T93" fmla="*/ 9 h 3236"/>
                <a:gd name="T94" fmla="*/ 249 w 1894"/>
                <a:gd name="T95" fmla="*/ 2 h 3236"/>
                <a:gd name="T96" fmla="*/ 270 w 1894"/>
                <a:gd name="T9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94" h="3236">
                  <a:moveTo>
                    <a:pt x="270" y="0"/>
                  </a:moveTo>
                  <a:lnTo>
                    <a:pt x="290" y="2"/>
                  </a:lnTo>
                  <a:lnTo>
                    <a:pt x="309" y="9"/>
                  </a:lnTo>
                  <a:lnTo>
                    <a:pt x="327" y="19"/>
                  </a:lnTo>
                  <a:lnTo>
                    <a:pt x="345" y="33"/>
                  </a:lnTo>
                  <a:lnTo>
                    <a:pt x="1861" y="1543"/>
                  </a:lnTo>
                  <a:lnTo>
                    <a:pt x="1876" y="1560"/>
                  </a:lnTo>
                  <a:lnTo>
                    <a:pt x="1886" y="1579"/>
                  </a:lnTo>
                  <a:lnTo>
                    <a:pt x="1892" y="1598"/>
                  </a:lnTo>
                  <a:lnTo>
                    <a:pt x="1894" y="1618"/>
                  </a:lnTo>
                  <a:lnTo>
                    <a:pt x="1892" y="1638"/>
                  </a:lnTo>
                  <a:lnTo>
                    <a:pt x="1886" y="1657"/>
                  </a:lnTo>
                  <a:lnTo>
                    <a:pt x="1876" y="1676"/>
                  </a:lnTo>
                  <a:lnTo>
                    <a:pt x="1861" y="1693"/>
                  </a:lnTo>
                  <a:lnTo>
                    <a:pt x="345" y="3203"/>
                  </a:lnTo>
                  <a:lnTo>
                    <a:pt x="327" y="3217"/>
                  </a:lnTo>
                  <a:lnTo>
                    <a:pt x="309" y="3227"/>
                  </a:lnTo>
                  <a:lnTo>
                    <a:pt x="290" y="3234"/>
                  </a:lnTo>
                  <a:lnTo>
                    <a:pt x="270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2" y="3217"/>
                  </a:lnTo>
                  <a:lnTo>
                    <a:pt x="195" y="3203"/>
                  </a:lnTo>
                  <a:lnTo>
                    <a:pt x="32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2" y="2892"/>
                  </a:lnTo>
                  <a:lnTo>
                    <a:pt x="1311" y="1618"/>
                  </a:lnTo>
                  <a:lnTo>
                    <a:pt x="32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2" y="194"/>
                  </a:lnTo>
                  <a:lnTo>
                    <a:pt x="195" y="33"/>
                  </a:lnTo>
                  <a:lnTo>
                    <a:pt x="212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729162" y="374847"/>
            <a:ext cx="1822417" cy="117686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47F83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Key Element Title Here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This is a sample text. You simply add your own text and description here. This text is fully editable.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432320" y="2350687"/>
            <a:ext cx="220265" cy="226219"/>
            <a:chOff x="9288463" y="2265363"/>
            <a:chExt cx="293687" cy="301625"/>
          </a:xfrm>
          <a:solidFill>
            <a:schemeClr val="accent2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9404350" y="2265363"/>
              <a:ext cx="177800" cy="301625"/>
            </a:xfrm>
            <a:custGeom>
              <a:avLst/>
              <a:gdLst>
                <a:gd name="T0" fmla="*/ 271 w 1895"/>
                <a:gd name="T1" fmla="*/ 0 h 3236"/>
                <a:gd name="T2" fmla="*/ 291 w 1895"/>
                <a:gd name="T3" fmla="*/ 2 h 3236"/>
                <a:gd name="T4" fmla="*/ 310 w 1895"/>
                <a:gd name="T5" fmla="*/ 9 h 3236"/>
                <a:gd name="T6" fmla="*/ 329 w 1895"/>
                <a:gd name="T7" fmla="*/ 19 h 3236"/>
                <a:gd name="T8" fmla="*/ 346 w 1895"/>
                <a:gd name="T9" fmla="*/ 33 h 3236"/>
                <a:gd name="T10" fmla="*/ 1863 w 1895"/>
                <a:gd name="T11" fmla="*/ 1543 h 3236"/>
                <a:gd name="T12" fmla="*/ 1877 w 1895"/>
                <a:gd name="T13" fmla="*/ 1560 h 3236"/>
                <a:gd name="T14" fmla="*/ 1887 w 1895"/>
                <a:gd name="T15" fmla="*/ 1579 h 3236"/>
                <a:gd name="T16" fmla="*/ 1893 w 1895"/>
                <a:gd name="T17" fmla="*/ 1598 h 3236"/>
                <a:gd name="T18" fmla="*/ 1895 w 1895"/>
                <a:gd name="T19" fmla="*/ 1618 h 3236"/>
                <a:gd name="T20" fmla="*/ 1893 w 1895"/>
                <a:gd name="T21" fmla="*/ 1638 h 3236"/>
                <a:gd name="T22" fmla="*/ 1887 w 1895"/>
                <a:gd name="T23" fmla="*/ 1657 h 3236"/>
                <a:gd name="T24" fmla="*/ 1877 w 1895"/>
                <a:gd name="T25" fmla="*/ 1676 h 3236"/>
                <a:gd name="T26" fmla="*/ 1863 w 1895"/>
                <a:gd name="T27" fmla="*/ 1693 h 3236"/>
                <a:gd name="T28" fmla="*/ 346 w 1895"/>
                <a:gd name="T29" fmla="*/ 3203 h 3236"/>
                <a:gd name="T30" fmla="*/ 329 w 1895"/>
                <a:gd name="T31" fmla="*/ 3217 h 3236"/>
                <a:gd name="T32" fmla="*/ 310 w 1895"/>
                <a:gd name="T33" fmla="*/ 3227 h 3236"/>
                <a:gd name="T34" fmla="*/ 291 w 1895"/>
                <a:gd name="T35" fmla="*/ 3234 h 3236"/>
                <a:gd name="T36" fmla="*/ 271 w 1895"/>
                <a:gd name="T37" fmla="*/ 3236 h 3236"/>
                <a:gd name="T38" fmla="*/ 249 w 1895"/>
                <a:gd name="T39" fmla="*/ 3234 h 3236"/>
                <a:gd name="T40" fmla="*/ 230 w 1895"/>
                <a:gd name="T41" fmla="*/ 3227 h 3236"/>
                <a:gd name="T42" fmla="*/ 213 w 1895"/>
                <a:gd name="T43" fmla="*/ 3217 h 3236"/>
                <a:gd name="T44" fmla="*/ 196 w 1895"/>
                <a:gd name="T45" fmla="*/ 3203 h 3236"/>
                <a:gd name="T46" fmla="*/ 33 w 1895"/>
                <a:gd name="T47" fmla="*/ 3041 h 3236"/>
                <a:gd name="T48" fmla="*/ 18 w 1895"/>
                <a:gd name="T49" fmla="*/ 3024 h 3236"/>
                <a:gd name="T50" fmla="*/ 8 w 1895"/>
                <a:gd name="T51" fmla="*/ 3006 h 3236"/>
                <a:gd name="T52" fmla="*/ 2 w 1895"/>
                <a:gd name="T53" fmla="*/ 2987 h 3236"/>
                <a:gd name="T54" fmla="*/ 0 w 1895"/>
                <a:gd name="T55" fmla="*/ 2966 h 3236"/>
                <a:gd name="T56" fmla="*/ 2 w 1895"/>
                <a:gd name="T57" fmla="*/ 2946 h 3236"/>
                <a:gd name="T58" fmla="*/ 8 w 1895"/>
                <a:gd name="T59" fmla="*/ 2927 h 3236"/>
                <a:gd name="T60" fmla="*/ 18 w 1895"/>
                <a:gd name="T61" fmla="*/ 2908 h 3236"/>
                <a:gd name="T62" fmla="*/ 33 w 1895"/>
                <a:gd name="T63" fmla="*/ 2892 h 3236"/>
                <a:gd name="T64" fmla="*/ 1312 w 1895"/>
                <a:gd name="T65" fmla="*/ 1618 h 3236"/>
                <a:gd name="T66" fmla="*/ 33 w 1895"/>
                <a:gd name="T67" fmla="*/ 344 h 3236"/>
                <a:gd name="T68" fmla="*/ 18 w 1895"/>
                <a:gd name="T69" fmla="*/ 328 h 3236"/>
                <a:gd name="T70" fmla="*/ 8 w 1895"/>
                <a:gd name="T71" fmla="*/ 309 h 3236"/>
                <a:gd name="T72" fmla="*/ 2 w 1895"/>
                <a:gd name="T73" fmla="*/ 290 h 3236"/>
                <a:gd name="T74" fmla="*/ 0 w 1895"/>
                <a:gd name="T75" fmla="*/ 269 h 3236"/>
                <a:gd name="T76" fmla="*/ 2 w 1895"/>
                <a:gd name="T77" fmla="*/ 249 h 3236"/>
                <a:gd name="T78" fmla="*/ 8 w 1895"/>
                <a:gd name="T79" fmla="*/ 230 h 3236"/>
                <a:gd name="T80" fmla="*/ 18 w 1895"/>
                <a:gd name="T81" fmla="*/ 211 h 3236"/>
                <a:gd name="T82" fmla="*/ 33 w 1895"/>
                <a:gd name="T83" fmla="*/ 194 h 3236"/>
                <a:gd name="T84" fmla="*/ 196 w 1895"/>
                <a:gd name="T85" fmla="*/ 33 h 3236"/>
                <a:gd name="T86" fmla="*/ 213 w 1895"/>
                <a:gd name="T87" fmla="*/ 19 h 3236"/>
                <a:gd name="T88" fmla="*/ 230 w 1895"/>
                <a:gd name="T89" fmla="*/ 9 h 3236"/>
                <a:gd name="T90" fmla="*/ 249 w 1895"/>
                <a:gd name="T91" fmla="*/ 2 h 3236"/>
                <a:gd name="T92" fmla="*/ 271 w 1895"/>
                <a:gd name="T93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5" h="3236">
                  <a:moveTo>
                    <a:pt x="271" y="0"/>
                  </a:moveTo>
                  <a:lnTo>
                    <a:pt x="291" y="2"/>
                  </a:lnTo>
                  <a:lnTo>
                    <a:pt x="310" y="9"/>
                  </a:lnTo>
                  <a:lnTo>
                    <a:pt x="329" y="19"/>
                  </a:lnTo>
                  <a:lnTo>
                    <a:pt x="346" y="33"/>
                  </a:lnTo>
                  <a:lnTo>
                    <a:pt x="1863" y="1543"/>
                  </a:lnTo>
                  <a:lnTo>
                    <a:pt x="1877" y="1560"/>
                  </a:lnTo>
                  <a:lnTo>
                    <a:pt x="1887" y="1579"/>
                  </a:lnTo>
                  <a:lnTo>
                    <a:pt x="1893" y="1598"/>
                  </a:lnTo>
                  <a:lnTo>
                    <a:pt x="1895" y="1618"/>
                  </a:lnTo>
                  <a:lnTo>
                    <a:pt x="1893" y="1638"/>
                  </a:lnTo>
                  <a:lnTo>
                    <a:pt x="1887" y="1657"/>
                  </a:lnTo>
                  <a:lnTo>
                    <a:pt x="1877" y="1676"/>
                  </a:lnTo>
                  <a:lnTo>
                    <a:pt x="1863" y="1693"/>
                  </a:lnTo>
                  <a:lnTo>
                    <a:pt x="346" y="3203"/>
                  </a:lnTo>
                  <a:lnTo>
                    <a:pt x="329" y="3217"/>
                  </a:lnTo>
                  <a:lnTo>
                    <a:pt x="310" y="3227"/>
                  </a:lnTo>
                  <a:lnTo>
                    <a:pt x="291" y="3234"/>
                  </a:lnTo>
                  <a:lnTo>
                    <a:pt x="271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3" y="3217"/>
                  </a:lnTo>
                  <a:lnTo>
                    <a:pt x="196" y="3203"/>
                  </a:lnTo>
                  <a:lnTo>
                    <a:pt x="33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3" y="2892"/>
                  </a:lnTo>
                  <a:lnTo>
                    <a:pt x="1312" y="1618"/>
                  </a:lnTo>
                  <a:lnTo>
                    <a:pt x="33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3" y="194"/>
                  </a:lnTo>
                  <a:lnTo>
                    <a:pt x="196" y="33"/>
                  </a:lnTo>
                  <a:lnTo>
                    <a:pt x="213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9288463" y="2265363"/>
              <a:ext cx="176212" cy="301625"/>
            </a:xfrm>
            <a:custGeom>
              <a:avLst/>
              <a:gdLst>
                <a:gd name="T0" fmla="*/ 270 w 1894"/>
                <a:gd name="T1" fmla="*/ 0 h 3236"/>
                <a:gd name="T2" fmla="*/ 290 w 1894"/>
                <a:gd name="T3" fmla="*/ 2 h 3236"/>
                <a:gd name="T4" fmla="*/ 309 w 1894"/>
                <a:gd name="T5" fmla="*/ 9 h 3236"/>
                <a:gd name="T6" fmla="*/ 327 w 1894"/>
                <a:gd name="T7" fmla="*/ 19 h 3236"/>
                <a:gd name="T8" fmla="*/ 345 w 1894"/>
                <a:gd name="T9" fmla="*/ 33 h 3236"/>
                <a:gd name="T10" fmla="*/ 1861 w 1894"/>
                <a:gd name="T11" fmla="*/ 1543 h 3236"/>
                <a:gd name="T12" fmla="*/ 1876 w 1894"/>
                <a:gd name="T13" fmla="*/ 1560 h 3236"/>
                <a:gd name="T14" fmla="*/ 1886 w 1894"/>
                <a:gd name="T15" fmla="*/ 1579 h 3236"/>
                <a:gd name="T16" fmla="*/ 1892 w 1894"/>
                <a:gd name="T17" fmla="*/ 1598 h 3236"/>
                <a:gd name="T18" fmla="*/ 1894 w 1894"/>
                <a:gd name="T19" fmla="*/ 1618 h 3236"/>
                <a:gd name="T20" fmla="*/ 1892 w 1894"/>
                <a:gd name="T21" fmla="*/ 1638 h 3236"/>
                <a:gd name="T22" fmla="*/ 1886 w 1894"/>
                <a:gd name="T23" fmla="*/ 1657 h 3236"/>
                <a:gd name="T24" fmla="*/ 1876 w 1894"/>
                <a:gd name="T25" fmla="*/ 1676 h 3236"/>
                <a:gd name="T26" fmla="*/ 1861 w 1894"/>
                <a:gd name="T27" fmla="*/ 1693 h 3236"/>
                <a:gd name="T28" fmla="*/ 345 w 1894"/>
                <a:gd name="T29" fmla="*/ 3203 h 3236"/>
                <a:gd name="T30" fmla="*/ 327 w 1894"/>
                <a:gd name="T31" fmla="*/ 3217 h 3236"/>
                <a:gd name="T32" fmla="*/ 309 w 1894"/>
                <a:gd name="T33" fmla="*/ 3227 h 3236"/>
                <a:gd name="T34" fmla="*/ 290 w 1894"/>
                <a:gd name="T35" fmla="*/ 3234 h 3236"/>
                <a:gd name="T36" fmla="*/ 270 w 1894"/>
                <a:gd name="T37" fmla="*/ 3236 h 3236"/>
                <a:gd name="T38" fmla="*/ 249 w 1894"/>
                <a:gd name="T39" fmla="*/ 3234 h 3236"/>
                <a:gd name="T40" fmla="*/ 230 w 1894"/>
                <a:gd name="T41" fmla="*/ 3227 h 3236"/>
                <a:gd name="T42" fmla="*/ 212 w 1894"/>
                <a:gd name="T43" fmla="*/ 3217 h 3236"/>
                <a:gd name="T44" fmla="*/ 195 w 1894"/>
                <a:gd name="T45" fmla="*/ 3203 h 3236"/>
                <a:gd name="T46" fmla="*/ 32 w 1894"/>
                <a:gd name="T47" fmla="*/ 3041 h 3236"/>
                <a:gd name="T48" fmla="*/ 18 w 1894"/>
                <a:gd name="T49" fmla="*/ 3024 h 3236"/>
                <a:gd name="T50" fmla="*/ 8 w 1894"/>
                <a:gd name="T51" fmla="*/ 3006 h 3236"/>
                <a:gd name="T52" fmla="*/ 2 w 1894"/>
                <a:gd name="T53" fmla="*/ 2987 h 3236"/>
                <a:gd name="T54" fmla="*/ 0 w 1894"/>
                <a:gd name="T55" fmla="*/ 2966 h 3236"/>
                <a:gd name="T56" fmla="*/ 0 w 1894"/>
                <a:gd name="T57" fmla="*/ 2966 h 3236"/>
                <a:gd name="T58" fmla="*/ 2 w 1894"/>
                <a:gd name="T59" fmla="*/ 2946 h 3236"/>
                <a:gd name="T60" fmla="*/ 8 w 1894"/>
                <a:gd name="T61" fmla="*/ 2927 h 3236"/>
                <a:gd name="T62" fmla="*/ 18 w 1894"/>
                <a:gd name="T63" fmla="*/ 2908 h 3236"/>
                <a:gd name="T64" fmla="*/ 32 w 1894"/>
                <a:gd name="T65" fmla="*/ 2892 h 3236"/>
                <a:gd name="T66" fmla="*/ 1311 w 1894"/>
                <a:gd name="T67" fmla="*/ 1618 h 3236"/>
                <a:gd name="T68" fmla="*/ 32 w 1894"/>
                <a:gd name="T69" fmla="*/ 344 h 3236"/>
                <a:gd name="T70" fmla="*/ 18 w 1894"/>
                <a:gd name="T71" fmla="*/ 328 h 3236"/>
                <a:gd name="T72" fmla="*/ 8 w 1894"/>
                <a:gd name="T73" fmla="*/ 309 h 3236"/>
                <a:gd name="T74" fmla="*/ 2 w 1894"/>
                <a:gd name="T75" fmla="*/ 290 h 3236"/>
                <a:gd name="T76" fmla="*/ 0 w 1894"/>
                <a:gd name="T77" fmla="*/ 269 h 3236"/>
                <a:gd name="T78" fmla="*/ 0 w 1894"/>
                <a:gd name="T79" fmla="*/ 269 h 3236"/>
                <a:gd name="T80" fmla="*/ 2 w 1894"/>
                <a:gd name="T81" fmla="*/ 249 h 3236"/>
                <a:gd name="T82" fmla="*/ 8 w 1894"/>
                <a:gd name="T83" fmla="*/ 230 h 3236"/>
                <a:gd name="T84" fmla="*/ 18 w 1894"/>
                <a:gd name="T85" fmla="*/ 211 h 3236"/>
                <a:gd name="T86" fmla="*/ 32 w 1894"/>
                <a:gd name="T87" fmla="*/ 194 h 3236"/>
                <a:gd name="T88" fmla="*/ 195 w 1894"/>
                <a:gd name="T89" fmla="*/ 33 h 3236"/>
                <a:gd name="T90" fmla="*/ 212 w 1894"/>
                <a:gd name="T91" fmla="*/ 19 h 3236"/>
                <a:gd name="T92" fmla="*/ 230 w 1894"/>
                <a:gd name="T93" fmla="*/ 9 h 3236"/>
                <a:gd name="T94" fmla="*/ 249 w 1894"/>
                <a:gd name="T95" fmla="*/ 2 h 3236"/>
                <a:gd name="T96" fmla="*/ 270 w 1894"/>
                <a:gd name="T9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94" h="3236">
                  <a:moveTo>
                    <a:pt x="270" y="0"/>
                  </a:moveTo>
                  <a:lnTo>
                    <a:pt x="290" y="2"/>
                  </a:lnTo>
                  <a:lnTo>
                    <a:pt x="309" y="9"/>
                  </a:lnTo>
                  <a:lnTo>
                    <a:pt x="327" y="19"/>
                  </a:lnTo>
                  <a:lnTo>
                    <a:pt x="345" y="33"/>
                  </a:lnTo>
                  <a:lnTo>
                    <a:pt x="1861" y="1543"/>
                  </a:lnTo>
                  <a:lnTo>
                    <a:pt x="1876" y="1560"/>
                  </a:lnTo>
                  <a:lnTo>
                    <a:pt x="1886" y="1579"/>
                  </a:lnTo>
                  <a:lnTo>
                    <a:pt x="1892" y="1598"/>
                  </a:lnTo>
                  <a:lnTo>
                    <a:pt x="1894" y="1618"/>
                  </a:lnTo>
                  <a:lnTo>
                    <a:pt x="1892" y="1638"/>
                  </a:lnTo>
                  <a:lnTo>
                    <a:pt x="1886" y="1657"/>
                  </a:lnTo>
                  <a:lnTo>
                    <a:pt x="1876" y="1676"/>
                  </a:lnTo>
                  <a:lnTo>
                    <a:pt x="1861" y="1693"/>
                  </a:lnTo>
                  <a:lnTo>
                    <a:pt x="345" y="3203"/>
                  </a:lnTo>
                  <a:lnTo>
                    <a:pt x="327" y="3217"/>
                  </a:lnTo>
                  <a:lnTo>
                    <a:pt x="309" y="3227"/>
                  </a:lnTo>
                  <a:lnTo>
                    <a:pt x="290" y="3234"/>
                  </a:lnTo>
                  <a:lnTo>
                    <a:pt x="270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2" y="3217"/>
                  </a:lnTo>
                  <a:lnTo>
                    <a:pt x="195" y="3203"/>
                  </a:lnTo>
                  <a:lnTo>
                    <a:pt x="32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2" y="2892"/>
                  </a:lnTo>
                  <a:lnTo>
                    <a:pt x="1311" y="1618"/>
                  </a:lnTo>
                  <a:lnTo>
                    <a:pt x="32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2" y="194"/>
                  </a:lnTo>
                  <a:lnTo>
                    <a:pt x="195" y="33"/>
                  </a:lnTo>
                  <a:lnTo>
                    <a:pt x="212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729163" y="1875367"/>
            <a:ext cx="1822417" cy="117686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49494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Key Element Title Here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This is a sample text. You simply add your own text and description here. This text is fully editable.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32320" y="3851209"/>
            <a:ext cx="220265" cy="226219"/>
            <a:chOff x="9288463" y="2265363"/>
            <a:chExt cx="293687" cy="301625"/>
          </a:xfrm>
          <a:solidFill>
            <a:schemeClr val="accent3"/>
          </a:solidFill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9404350" y="2265363"/>
              <a:ext cx="177800" cy="301625"/>
            </a:xfrm>
            <a:custGeom>
              <a:avLst/>
              <a:gdLst>
                <a:gd name="T0" fmla="*/ 271 w 1895"/>
                <a:gd name="T1" fmla="*/ 0 h 3236"/>
                <a:gd name="T2" fmla="*/ 291 w 1895"/>
                <a:gd name="T3" fmla="*/ 2 h 3236"/>
                <a:gd name="T4" fmla="*/ 310 w 1895"/>
                <a:gd name="T5" fmla="*/ 9 h 3236"/>
                <a:gd name="T6" fmla="*/ 329 w 1895"/>
                <a:gd name="T7" fmla="*/ 19 h 3236"/>
                <a:gd name="T8" fmla="*/ 346 w 1895"/>
                <a:gd name="T9" fmla="*/ 33 h 3236"/>
                <a:gd name="T10" fmla="*/ 1863 w 1895"/>
                <a:gd name="T11" fmla="*/ 1543 h 3236"/>
                <a:gd name="T12" fmla="*/ 1877 w 1895"/>
                <a:gd name="T13" fmla="*/ 1560 h 3236"/>
                <a:gd name="T14" fmla="*/ 1887 w 1895"/>
                <a:gd name="T15" fmla="*/ 1579 h 3236"/>
                <a:gd name="T16" fmla="*/ 1893 w 1895"/>
                <a:gd name="T17" fmla="*/ 1598 h 3236"/>
                <a:gd name="T18" fmla="*/ 1895 w 1895"/>
                <a:gd name="T19" fmla="*/ 1618 h 3236"/>
                <a:gd name="T20" fmla="*/ 1893 w 1895"/>
                <a:gd name="T21" fmla="*/ 1638 h 3236"/>
                <a:gd name="T22" fmla="*/ 1887 w 1895"/>
                <a:gd name="T23" fmla="*/ 1657 h 3236"/>
                <a:gd name="T24" fmla="*/ 1877 w 1895"/>
                <a:gd name="T25" fmla="*/ 1676 h 3236"/>
                <a:gd name="T26" fmla="*/ 1863 w 1895"/>
                <a:gd name="T27" fmla="*/ 1693 h 3236"/>
                <a:gd name="T28" fmla="*/ 346 w 1895"/>
                <a:gd name="T29" fmla="*/ 3203 h 3236"/>
                <a:gd name="T30" fmla="*/ 329 w 1895"/>
                <a:gd name="T31" fmla="*/ 3217 h 3236"/>
                <a:gd name="T32" fmla="*/ 310 w 1895"/>
                <a:gd name="T33" fmla="*/ 3227 h 3236"/>
                <a:gd name="T34" fmla="*/ 291 w 1895"/>
                <a:gd name="T35" fmla="*/ 3234 h 3236"/>
                <a:gd name="T36" fmla="*/ 271 w 1895"/>
                <a:gd name="T37" fmla="*/ 3236 h 3236"/>
                <a:gd name="T38" fmla="*/ 249 w 1895"/>
                <a:gd name="T39" fmla="*/ 3234 h 3236"/>
                <a:gd name="T40" fmla="*/ 230 w 1895"/>
                <a:gd name="T41" fmla="*/ 3227 h 3236"/>
                <a:gd name="T42" fmla="*/ 213 w 1895"/>
                <a:gd name="T43" fmla="*/ 3217 h 3236"/>
                <a:gd name="T44" fmla="*/ 196 w 1895"/>
                <a:gd name="T45" fmla="*/ 3203 h 3236"/>
                <a:gd name="T46" fmla="*/ 33 w 1895"/>
                <a:gd name="T47" fmla="*/ 3041 h 3236"/>
                <a:gd name="T48" fmla="*/ 18 w 1895"/>
                <a:gd name="T49" fmla="*/ 3024 h 3236"/>
                <a:gd name="T50" fmla="*/ 8 w 1895"/>
                <a:gd name="T51" fmla="*/ 3006 h 3236"/>
                <a:gd name="T52" fmla="*/ 2 w 1895"/>
                <a:gd name="T53" fmla="*/ 2987 h 3236"/>
                <a:gd name="T54" fmla="*/ 0 w 1895"/>
                <a:gd name="T55" fmla="*/ 2966 h 3236"/>
                <a:gd name="T56" fmla="*/ 2 w 1895"/>
                <a:gd name="T57" fmla="*/ 2946 h 3236"/>
                <a:gd name="T58" fmla="*/ 8 w 1895"/>
                <a:gd name="T59" fmla="*/ 2927 h 3236"/>
                <a:gd name="T60" fmla="*/ 18 w 1895"/>
                <a:gd name="T61" fmla="*/ 2908 h 3236"/>
                <a:gd name="T62" fmla="*/ 33 w 1895"/>
                <a:gd name="T63" fmla="*/ 2892 h 3236"/>
                <a:gd name="T64" fmla="*/ 1312 w 1895"/>
                <a:gd name="T65" fmla="*/ 1618 h 3236"/>
                <a:gd name="T66" fmla="*/ 33 w 1895"/>
                <a:gd name="T67" fmla="*/ 344 h 3236"/>
                <a:gd name="T68" fmla="*/ 18 w 1895"/>
                <a:gd name="T69" fmla="*/ 328 h 3236"/>
                <a:gd name="T70" fmla="*/ 8 w 1895"/>
                <a:gd name="T71" fmla="*/ 309 h 3236"/>
                <a:gd name="T72" fmla="*/ 2 w 1895"/>
                <a:gd name="T73" fmla="*/ 290 h 3236"/>
                <a:gd name="T74" fmla="*/ 0 w 1895"/>
                <a:gd name="T75" fmla="*/ 269 h 3236"/>
                <a:gd name="T76" fmla="*/ 2 w 1895"/>
                <a:gd name="T77" fmla="*/ 249 h 3236"/>
                <a:gd name="T78" fmla="*/ 8 w 1895"/>
                <a:gd name="T79" fmla="*/ 230 h 3236"/>
                <a:gd name="T80" fmla="*/ 18 w 1895"/>
                <a:gd name="T81" fmla="*/ 211 h 3236"/>
                <a:gd name="T82" fmla="*/ 33 w 1895"/>
                <a:gd name="T83" fmla="*/ 194 h 3236"/>
                <a:gd name="T84" fmla="*/ 196 w 1895"/>
                <a:gd name="T85" fmla="*/ 33 h 3236"/>
                <a:gd name="T86" fmla="*/ 213 w 1895"/>
                <a:gd name="T87" fmla="*/ 19 h 3236"/>
                <a:gd name="T88" fmla="*/ 230 w 1895"/>
                <a:gd name="T89" fmla="*/ 9 h 3236"/>
                <a:gd name="T90" fmla="*/ 249 w 1895"/>
                <a:gd name="T91" fmla="*/ 2 h 3236"/>
                <a:gd name="T92" fmla="*/ 271 w 1895"/>
                <a:gd name="T93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5" h="3236">
                  <a:moveTo>
                    <a:pt x="271" y="0"/>
                  </a:moveTo>
                  <a:lnTo>
                    <a:pt x="291" y="2"/>
                  </a:lnTo>
                  <a:lnTo>
                    <a:pt x="310" y="9"/>
                  </a:lnTo>
                  <a:lnTo>
                    <a:pt x="329" y="19"/>
                  </a:lnTo>
                  <a:lnTo>
                    <a:pt x="346" y="33"/>
                  </a:lnTo>
                  <a:lnTo>
                    <a:pt x="1863" y="1543"/>
                  </a:lnTo>
                  <a:lnTo>
                    <a:pt x="1877" y="1560"/>
                  </a:lnTo>
                  <a:lnTo>
                    <a:pt x="1887" y="1579"/>
                  </a:lnTo>
                  <a:lnTo>
                    <a:pt x="1893" y="1598"/>
                  </a:lnTo>
                  <a:lnTo>
                    <a:pt x="1895" y="1618"/>
                  </a:lnTo>
                  <a:lnTo>
                    <a:pt x="1893" y="1638"/>
                  </a:lnTo>
                  <a:lnTo>
                    <a:pt x="1887" y="1657"/>
                  </a:lnTo>
                  <a:lnTo>
                    <a:pt x="1877" y="1676"/>
                  </a:lnTo>
                  <a:lnTo>
                    <a:pt x="1863" y="1693"/>
                  </a:lnTo>
                  <a:lnTo>
                    <a:pt x="346" y="3203"/>
                  </a:lnTo>
                  <a:lnTo>
                    <a:pt x="329" y="3217"/>
                  </a:lnTo>
                  <a:lnTo>
                    <a:pt x="310" y="3227"/>
                  </a:lnTo>
                  <a:lnTo>
                    <a:pt x="291" y="3234"/>
                  </a:lnTo>
                  <a:lnTo>
                    <a:pt x="271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3" y="3217"/>
                  </a:lnTo>
                  <a:lnTo>
                    <a:pt x="196" y="3203"/>
                  </a:lnTo>
                  <a:lnTo>
                    <a:pt x="33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3" y="2892"/>
                  </a:lnTo>
                  <a:lnTo>
                    <a:pt x="1312" y="1618"/>
                  </a:lnTo>
                  <a:lnTo>
                    <a:pt x="33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3" y="194"/>
                  </a:lnTo>
                  <a:lnTo>
                    <a:pt x="196" y="33"/>
                  </a:lnTo>
                  <a:lnTo>
                    <a:pt x="213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9288463" y="2265363"/>
              <a:ext cx="176212" cy="301625"/>
            </a:xfrm>
            <a:custGeom>
              <a:avLst/>
              <a:gdLst>
                <a:gd name="T0" fmla="*/ 270 w 1894"/>
                <a:gd name="T1" fmla="*/ 0 h 3236"/>
                <a:gd name="T2" fmla="*/ 290 w 1894"/>
                <a:gd name="T3" fmla="*/ 2 h 3236"/>
                <a:gd name="T4" fmla="*/ 309 w 1894"/>
                <a:gd name="T5" fmla="*/ 9 h 3236"/>
                <a:gd name="T6" fmla="*/ 327 w 1894"/>
                <a:gd name="T7" fmla="*/ 19 h 3236"/>
                <a:gd name="T8" fmla="*/ 345 w 1894"/>
                <a:gd name="T9" fmla="*/ 33 h 3236"/>
                <a:gd name="T10" fmla="*/ 1861 w 1894"/>
                <a:gd name="T11" fmla="*/ 1543 h 3236"/>
                <a:gd name="T12" fmla="*/ 1876 w 1894"/>
                <a:gd name="T13" fmla="*/ 1560 h 3236"/>
                <a:gd name="T14" fmla="*/ 1886 w 1894"/>
                <a:gd name="T15" fmla="*/ 1579 h 3236"/>
                <a:gd name="T16" fmla="*/ 1892 w 1894"/>
                <a:gd name="T17" fmla="*/ 1598 h 3236"/>
                <a:gd name="T18" fmla="*/ 1894 w 1894"/>
                <a:gd name="T19" fmla="*/ 1618 h 3236"/>
                <a:gd name="T20" fmla="*/ 1892 w 1894"/>
                <a:gd name="T21" fmla="*/ 1638 h 3236"/>
                <a:gd name="T22" fmla="*/ 1886 w 1894"/>
                <a:gd name="T23" fmla="*/ 1657 h 3236"/>
                <a:gd name="T24" fmla="*/ 1876 w 1894"/>
                <a:gd name="T25" fmla="*/ 1676 h 3236"/>
                <a:gd name="T26" fmla="*/ 1861 w 1894"/>
                <a:gd name="T27" fmla="*/ 1693 h 3236"/>
                <a:gd name="T28" fmla="*/ 345 w 1894"/>
                <a:gd name="T29" fmla="*/ 3203 h 3236"/>
                <a:gd name="T30" fmla="*/ 327 w 1894"/>
                <a:gd name="T31" fmla="*/ 3217 h 3236"/>
                <a:gd name="T32" fmla="*/ 309 w 1894"/>
                <a:gd name="T33" fmla="*/ 3227 h 3236"/>
                <a:gd name="T34" fmla="*/ 290 w 1894"/>
                <a:gd name="T35" fmla="*/ 3234 h 3236"/>
                <a:gd name="T36" fmla="*/ 270 w 1894"/>
                <a:gd name="T37" fmla="*/ 3236 h 3236"/>
                <a:gd name="T38" fmla="*/ 249 w 1894"/>
                <a:gd name="T39" fmla="*/ 3234 h 3236"/>
                <a:gd name="T40" fmla="*/ 230 w 1894"/>
                <a:gd name="T41" fmla="*/ 3227 h 3236"/>
                <a:gd name="T42" fmla="*/ 212 w 1894"/>
                <a:gd name="T43" fmla="*/ 3217 h 3236"/>
                <a:gd name="T44" fmla="*/ 195 w 1894"/>
                <a:gd name="T45" fmla="*/ 3203 h 3236"/>
                <a:gd name="T46" fmla="*/ 32 w 1894"/>
                <a:gd name="T47" fmla="*/ 3041 h 3236"/>
                <a:gd name="T48" fmla="*/ 18 w 1894"/>
                <a:gd name="T49" fmla="*/ 3024 h 3236"/>
                <a:gd name="T50" fmla="*/ 8 w 1894"/>
                <a:gd name="T51" fmla="*/ 3006 h 3236"/>
                <a:gd name="T52" fmla="*/ 2 w 1894"/>
                <a:gd name="T53" fmla="*/ 2987 h 3236"/>
                <a:gd name="T54" fmla="*/ 0 w 1894"/>
                <a:gd name="T55" fmla="*/ 2966 h 3236"/>
                <a:gd name="T56" fmla="*/ 0 w 1894"/>
                <a:gd name="T57" fmla="*/ 2966 h 3236"/>
                <a:gd name="T58" fmla="*/ 2 w 1894"/>
                <a:gd name="T59" fmla="*/ 2946 h 3236"/>
                <a:gd name="T60" fmla="*/ 8 w 1894"/>
                <a:gd name="T61" fmla="*/ 2927 h 3236"/>
                <a:gd name="T62" fmla="*/ 18 w 1894"/>
                <a:gd name="T63" fmla="*/ 2908 h 3236"/>
                <a:gd name="T64" fmla="*/ 32 w 1894"/>
                <a:gd name="T65" fmla="*/ 2892 h 3236"/>
                <a:gd name="T66" fmla="*/ 1311 w 1894"/>
                <a:gd name="T67" fmla="*/ 1618 h 3236"/>
                <a:gd name="T68" fmla="*/ 32 w 1894"/>
                <a:gd name="T69" fmla="*/ 344 h 3236"/>
                <a:gd name="T70" fmla="*/ 18 w 1894"/>
                <a:gd name="T71" fmla="*/ 328 h 3236"/>
                <a:gd name="T72" fmla="*/ 8 w 1894"/>
                <a:gd name="T73" fmla="*/ 309 h 3236"/>
                <a:gd name="T74" fmla="*/ 2 w 1894"/>
                <a:gd name="T75" fmla="*/ 290 h 3236"/>
                <a:gd name="T76" fmla="*/ 0 w 1894"/>
                <a:gd name="T77" fmla="*/ 269 h 3236"/>
                <a:gd name="T78" fmla="*/ 0 w 1894"/>
                <a:gd name="T79" fmla="*/ 269 h 3236"/>
                <a:gd name="T80" fmla="*/ 2 w 1894"/>
                <a:gd name="T81" fmla="*/ 249 h 3236"/>
                <a:gd name="T82" fmla="*/ 8 w 1894"/>
                <a:gd name="T83" fmla="*/ 230 h 3236"/>
                <a:gd name="T84" fmla="*/ 18 w 1894"/>
                <a:gd name="T85" fmla="*/ 211 h 3236"/>
                <a:gd name="T86" fmla="*/ 32 w 1894"/>
                <a:gd name="T87" fmla="*/ 194 h 3236"/>
                <a:gd name="T88" fmla="*/ 195 w 1894"/>
                <a:gd name="T89" fmla="*/ 33 h 3236"/>
                <a:gd name="T90" fmla="*/ 212 w 1894"/>
                <a:gd name="T91" fmla="*/ 19 h 3236"/>
                <a:gd name="T92" fmla="*/ 230 w 1894"/>
                <a:gd name="T93" fmla="*/ 9 h 3236"/>
                <a:gd name="T94" fmla="*/ 249 w 1894"/>
                <a:gd name="T95" fmla="*/ 2 h 3236"/>
                <a:gd name="T96" fmla="*/ 270 w 1894"/>
                <a:gd name="T9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94" h="3236">
                  <a:moveTo>
                    <a:pt x="270" y="0"/>
                  </a:moveTo>
                  <a:lnTo>
                    <a:pt x="290" y="2"/>
                  </a:lnTo>
                  <a:lnTo>
                    <a:pt x="309" y="9"/>
                  </a:lnTo>
                  <a:lnTo>
                    <a:pt x="327" y="19"/>
                  </a:lnTo>
                  <a:lnTo>
                    <a:pt x="345" y="33"/>
                  </a:lnTo>
                  <a:lnTo>
                    <a:pt x="1861" y="1543"/>
                  </a:lnTo>
                  <a:lnTo>
                    <a:pt x="1876" y="1560"/>
                  </a:lnTo>
                  <a:lnTo>
                    <a:pt x="1886" y="1579"/>
                  </a:lnTo>
                  <a:lnTo>
                    <a:pt x="1892" y="1598"/>
                  </a:lnTo>
                  <a:lnTo>
                    <a:pt x="1894" y="1618"/>
                  </a:lnTo>
                  <a:lnTo>
                    <a:pt x="1892" y="1638"/>
                  </a:lnTo>
                  <a:lnTo>
                    <a:pt x="1886" y="1657"/>
                  </a:lnTo>
                  <a:lnTo>
                    <a:pt x="1876" y="1676"/>
                  </a:lnTo>
                  <a:lnTo>
                    <a:pt x="1861" y="1693"/>
                  </a:lnTo>
                  <a:lnTo>
                    <a:pt x="345" y="3203"/>
                  </a:lnTo>
                  <a:lnTo>
                    <a:pt x="327" y="3217"/>
                  </a:lnTo>
                  <a:lnTo>
                    <a:pt x="309" y="3227"/>
                  </a:lnTo>
                  <a:lnTo>
                    <a:pt x="290" y="3234"/>
                  </a:lnTo>
                  <a:lnTo>
                    <a:pt x="270" y="3236"/>
                  </a:lnTo>
                  <a:lnTo>
                    <a:pt x="249" y="3234"/>
                  </a:lnTo>
                  <a:lnTo>
                    <a:pt x="230" y="3227"/>
                  </a:lnTo>
                  <a:lnTo>
                    <a:pt x="212" y="3217"/>
                  </a:lnTo>
                  <a:lnTo>
                    <a:pt x="195" y="3203"/>
                  </a:lnTo>
                  <a:lnTo>
                    <a:pt x="32" y="3041"/>
                  </a:lnTo>
                  <a:lnTo>
                    <a:pt x="18" y="3024"/>
                  </a:lnTo>
                  <a:lnTo>
                    <a:pt x="8" y="3006"/>
                  </a:lnTo>
                  <a:lnTo>
                    <a:pt x="2" y="2987"/>
                  </a:lnTo>
                  <a:lnTo>
                    <a:pt x="0" y="2966"/>
                  </a:lnTo>
                  <a:lnTo>
                    <a:pt x="0" y="2966"/>
                  </a:lnTo>
                  <a:lnTo>
                    <a:pt x="2" y="2946"/>
                  </a:lnTo>
                  <a:lnTo>
                    <a:pt x="8" y="2927"/>
                  </a:lnTo>
                  <a:lnTo>
                    <a:pt x="18" y="2908"/>
                  </a:lnTo>
                  <a:lnTo>
                    <a:pt x="32" y="2892"/>
                  </a:lnTo>
                  <a:lnTo>
                    <a:pt x="1311" y="1618"/>
                  </a:lnTo>
                  <a:lnTo>
                    <a:pt x="32" y="344"/>
                  </a:lnTo>
                  <a:lnTo>
                    <a:pt x="18" y="328"/>
                  </a:lnTo>
                  <a:lnTo>
                    <a:pt x="8" y="309"/>
                  </a:lnTo>
                  <a:lnTo>
                    <a:pt x="2" y="290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2" y="249"/>
                  </a:lnTo>
                  <a:lnTo>
                    <a:pt x="8" y="230"/>
                  </a:lnTo>
                  <a:lnTo>
                    <a:pt x="18" y="211"/>
                  </a:lnTo>
                  <a:lnTo>
                    <a:pt x="32" y="194"/>
                  </a:lnTo>
                  <a:lnTo>
                    <a:pt x="195" y="33"/>
                  </a:lnTo>
                  <a:lnTo>
                    <a:pt x="212" y="19"/>
                  </a:lnTo>
                  <a:lnTo>
                    <a:pt x="230" y="9"/>
                  </a:lnTo>
                  <a:lnTo>
                    <a:pt x="249" y="2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729163" y="3375888"/>
            <a:ext cx="1822417" cy="117686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B6AF9D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Key Element Title Here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This is a sample text. You simply add your own text and description here. This text is fully editable. </a:t>
            </a:r>
          </a:p>
        </p:txBody>
      </p:sp>
      <p:pic>
        <p:nvPicPr>
          <p:cNvPr id="11" name="Picture 10" descr="A picture containing text, sign, photo, sitting&#10;&#10;Description automatically generated">
            <a:extLst>
              <a:ext uri="{FF2B5EF4-FFF2-40B4-BE49-F238E27FC236}">
                <a16:creationId xmlns:a16="http://schemas.microsoft.com/office/drawing/2014/main" id="{79D3304D-7BED-478C-BB92-6BA93AA4B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9" y="209550"/>
            <a:ext cx="6870700" cy="46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596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07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747F83"/>
      </a:accent1>
      <a:accent2>
        <a:srgbClr val="949494"/>
      </a:accent2>
      <a:accent3>
        <a:srgbClr val="B6AF9D"/>
      </a:accent3>
      <a:accent4>
        <a:srgbClr val="D6CEB5"/>
      </a:accent4>
      <a:accent5>
        <a:srgbClr val="ACD0CA"/>
      </a:accent5>
      <a:accent6>
        <a:srgbClr val="ACD0C0"/>
      </a:accent6>
      <a:hlink>
        <a:srgbClr val="FFFFFF"/>
      </a:hlink>
      <a:folHlink>
        <a:srgbClr val="595959"/>
      </a:folHlink>
    </a:clrScheme>
    <a:fontScheme name="Custom 15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19341</TotalTime>
  <Words>523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Roboto Light</vt:lpstr>
      <vt:lpstr>Wingdings</vt:lpstr>
      <vt:lpstr>Default Theme</vt:lpstr>
      <vt:lpstr>PowerPoint Presentation</vt:lpstr>
      <vt:lpstr>Domain Problem</vt:lpstr>
      <vt:lpstr>Creation of Application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Stranton, Derek</cp:lastModifiedBy>
  <cp:revision>1842</cp:revision>
  <dcterms:created xsi:type="dcterms:W3CDTF">2015-09-08T18:46:55Z</dcterms:created>
  <dcterms:modified xsi:type="dcterms:W3CDTF">2019-12-09T03:49:46Z</dcterms:modified>
</cp:coreProperties>
</file>