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81ed699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81ed699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81ed699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81ed699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81ed699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81ed699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7981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 Runner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1"/>
            <a:ext cx="82221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 Helm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 Blanchett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War Runner is a battle simulator where a user creates fighters and simulates a war between them using our battle system. Our project features a basic GUI that allows a user to easily create a fighter and simulate a war between multiple fighters.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23052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Multithreading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777100" y="2122825"/>
            <a:ext cx="6243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While Red Army and Blue Army both have soldiers alive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Create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Threads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Iterate through armies, Each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1" lang="en" sz="800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soldier fights each other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Wait for all threads to join.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Remove all defeated soldiers from armies.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-----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Inside of the fight method: 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&gt; Simulate Fight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&gt; Lock Team Score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&gt; Increment Team Score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&gt; Unlock Team Score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41100" y="4461500"/>
            <a:ext cx="2436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 = Size of smallest army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 = iterator from 0 to s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	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JavaFX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Thread/Semaphore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SceneBuilder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