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6948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286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4553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6540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6752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71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20/01/2021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asort.php#refsect1-function.asort-description" TargetMode="External"/><Relationship Id="rId7" Type="http://schemas.openxmlformats.org/officeDocument/2006/relationships/hyperlink" Target="https://www.php.net/manual/pt_BR/function.asort.php#refsect1-function.asort-examp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hp.net/manual/pt_BR/function.asort.php#refsect1-function.asort-returnvalues" TargetMode="External"/><Relationship Id="rId5" Type="http://schemas.openxmlformats.org/officeDocument/2006/relationships/hyperlink" Target="https://www.php.net/manual/pt_BR/function.sort.php" TargetMode="External"/><Relationship Id="rId4" Type="http://schemas.openxmlformats.org/officeDocument/2006/relationships/hyperlink" Target="https://www.php.net/manual/pt_BR/function.asort.php#refsect1-function.asort-paramete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arsort.php#refsect1-function.arsort-description" TargetMode="External"/><Relationship Id="rId7" Type="http://schemas.openxmlformats.org/officeDocument/2006/relationships/hyperlink" Target="https://www.php.net/manual/pt_BR/function.arsort.php#refsect1-function.arsort-examp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hp.net/manual/pt_BR/function.arsort.php#refsect1-function.arsort-returnvalues" TargetMode="External"/><Relationship Id="rId5" Type="http://schemas.openxmlformats.org/officeDocument/2006/relationships/hyperlink" Target="https://www.php.net/manual/pt_BR/function.sort.php" TargetMode="External"/><Relationship Id="rId4" Type="http://schemas.openxmlformats.org/officeDocument/2006/relationships/hyperlink" Target="https://www.php.net/manual/pt_BR/function.arsort.php#refsect1-function.arsort-paramete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krsort.php#refsect1-function.krsort-description" TargetMode="External"/><Relationship Id="rId7" Type="http://schemas.openxmlformats.org/officeDocument/2006/relationships/hyperlink" Target="https://www.php.net/manual/pt_BR/function.krsort.php#refsect1-function.krsort-examp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hp.net/manual/pt_BR/function.krsort.php#refsect1-function.krsort-returnvalues" TargetMode="External"/><Relationship Id="rId5" Type="http://schemas.openxmlformats.org/officeDocument/2006/relationships/hyperlink" Target="https://www.php.net/manual/pt_BR/function.sort.php" TargetMode="External"/><Relationship Id="rId4" Type="http://schemas.openxmlformats.org/officeDocument/2006/relationships/hyperlink" Target="https://www.php.net/manual/pt_BR/function.krsort.php#refsect1-function.krsort-parameter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p.net/manual/pt_BR/function.ksort.php#refsect1-function.ksort-examples" TargetMode="External"/><Relationship Id="rId3" Type="http://schemas.openxmlformats.org/officeDocument/2006/relationships/hyperlink" Target="https://www.php.net/manual/pt_BR/function.ksort.php#refsect1-function.ksort-description" TargetMode="External"/><Relationship Id="rId7" Type="http://schemas.openxmlformats.org/officeDocument/2006/relationships/hyperlink" Target="https://www.php.net/manual/pt_BR/function.ksort.php#refsect1-function.ksort-changelo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hp.net/manual/pt_BR/function.ksort.php#refsect1-function.ksort-returnvalues" TargetMode="External"/><Relationship Id="rId5" Type="http://schemas.openxmlformats.org/officeDocument/2006/relationships/hyperlink" Target="https://www.php.net/manual/pt_BR/function.sort.php" TargetMode="External"/><Relationship Id="rId4" Type="http://schemas.openxmlformats.org/officeDocument/2006/relationships/hyperlink" Target="https://www.php.net/manual/pt_BR/function.ksort.php#refsect1-function.ksort-paramete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natcasesort.php#refsect1-function.natcasesort-description" TargetMode="External"/><Relationship Id="rId7" Type="http://schemas.openxmlformats.org/officeDocument/2006/relationships/hyperlink" Target="https://www.php.net/manual/pt_BR/function.natcasesort.php#refsect1-function.natcasesort-exampl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hp.net/manual/pt_BR/function.natcasesort.php#refsect1-function.natcasesort-returnvalues" TargetMode="External"/><Relationship Id="rId5" Type="http://schemas.openxmlformats.org/officeDocument/2006/relationships/hyperlink" Target="https://www.php.net/manual/pt_BR/function.natcasesort.php#refsect1-function.natcasesort-parameters" TargetMode="External"/><Relationship Id="rId4" Type="http://schemas.openxmlformats.org/officeDocument/2006/relationships/hyperlink" Target="https://www.php.net/manual/pt_BR/function.natsort.ph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natsort.php#refsect1-function.natsort-description" TargetMode="External"/><Relationship Id="rId7" Type="http://schemas.openxmlformats.org/officeDocument/2006/relationships/hyperlink" Target="https://www.php.net/manual/pt_BR/function.natsort.php#refsect1-function.natsort-exampl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hp.net/manual/pt_BR/function.natsort.php#refsect1-function.natsort-returnvalues" TargetMode="External"/><Relationship Id="rId5" Type="http://schemas.openxmlformats.org/officeDocument/2006/relationships/hyperlink" Target="https://www.php.net/manual/pt_BR/function.natsort.php#refsect1-function.natsort-parameters" TargetMode="External"/><Relationship Id="rId4" Type="http://schemas.openxmlformats.org/officeDocument/2006/relationships/hyperlink" Target="https://www.php.net/manual/pt_BR/function.sort.ph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p.net/manual/pt_BR/function.sort.php#refsect1-function.sort-examples" TargetMode="External"/><Relationship Id="rId3" Type="http://schemas.openxmlformats.org/officeDocument/2006/relationships/hyperlink" Target="https://www.php.net/manual/pt_BR/function.sort.php#refsect1-function.sort-description" TargetMode="External"/><Relationship Id="rId7" Type="http://schemas.openxmlformats.org/officeDocument/2006/relationships/hyperlink" Target="https://www.php.net/manual/pt_BR/function.sort.php#refsect1-function.sort-returnvalu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hp.net/manual/pt_BR/function.natsort.php" TargetMode="External"/><Relationship Id="rId5" Type="http://schemas.openxmlformats.org/officeDocument/2006/relationships/hyperlink" Target="https://www.php.net/manual/pt_BR/function.setlocale.php" TargetMode="External"/><Relationship Id="rId4" Type="http://schemas.openxmlformats.org/officeDocument/2006/relationships/hyperlink" Target="https://www.php.net/manual/pt_BR/function.sort.php#refsect1-function.sort-paramet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 err="1" smtClean="0">
                <a:solidFill>
                  <a:schemeClr val="bg1"/>
                </a:solidFill>
              </a:rPr>
              <a:t>Metodos</a:t>
            </a:r>
            <a:r>
              <a:rPr lang="pt-BR" sz="5100" dirty="0" smtClean="0">
                <a:solidFill>
                  <a:schemeClr val="bg1"/>
                </a:solidFill>
              </a:rPr>
              <a:t> de ordenação em </a:t>
            </a:r>
            <a:r>
              <a:rPr lang="pt-BR" sz="5100" dirty="0" err="1" smtClean="0">
                <a:solidFill>
                  <a:schemeClr val="bg1"/>
                </a:solidFill>
              </a:rPr>
              <a:t>php</a:t>
            </a:r>
            <a:endParaRPr lang="pt-BR" sz="51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>
                <a:solidFill>
                  <a:srgbClr val="7CEBFF"/>
                </a:solidFill>
              </a:rPr>
              <a:t>Quais métodos de ordenação que podemos usar em </a:t>
            </a:r>
            <a:r>
              <a:rPr lang="pt-BR" dirty="0" err="1" smtClean="0">
                <a:solidFill>
                  <a:srgbClr val="7CEBFF"/>
                </a:solidFill>
              </a:rPr>
              <a:t>php</a:t>
            </a:r>
            <a:r>
              <a:rPr lang="pt-BR" dirty="0" smtClean="0">
                <a:solidFill>
                  <a:srgbClr val="7CEBFF"/>
                </a:solidFill>
              </a:rPr>
              <a:t>?</a:t>
            </a:r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Asort</a:t>
            </a:r>
            <a:endParaRPr lang="pt-B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423148" y="2412074"/>
            <a:ext cx="5253041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(PHP 4, PHP 5, PHP 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asort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— Ordena um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mantendo a associação entre índices e valores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Descrição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3"/>
              </a:rPr>
              <a:t> ¶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Fira Mono"/>
              </a:rPr>
              <a:t>asort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&amp;$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$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sort_flags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] ) : 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bool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Essa função ordena um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de forma que a correlação entre índices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valores é mantida. É usada principalmente para ordenar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arrays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associativos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onde a ordem dos elementos é um fator importante.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/>
            </a:r>
            <a:b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37955" y="2223590"/>
            <a:ext cx="5774454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Parâmetros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4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array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array de entrada.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sort_flags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Você pode modificar o comportamento da ordenação usando o parâmetro opcional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sort_flags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, para mais detalhes veja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5"/>
              </a:rPr>
              <a:t>sort()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Valor Retornado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6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Retorna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true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sucesso ou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false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falha.</a:t>
            </a: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Exemplos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7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Exemplo #1 Exemplo da asort()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$frutas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array(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"d"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"limao"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"a"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"laranja"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"b"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"banana"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"c"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"melancia"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asort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$frutas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foreach(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$frutas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as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$chave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$valor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){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echo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$chave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=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$valor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\n"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exemplo acima irá imprimir: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b = banana a = laranja d = limao c = melancia 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As frutas foram ordenadas na ordem alfabética, e os índices associados a cada valor foram mantidos.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Arsort</a:t>
            </a:r>
            <a:endParaRPr lang="pt-BR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502171" y="2223590"/>
            <a:ext cx="4464940" cy="1908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(PHP 4, PHP 5, PHP 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arsort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— Ordena um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em ordem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descrescente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mantendo a associação entre índices e valores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Descrição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3"/>
              </a:rPr>
              <a:t> ¶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Fira Mono"/>
              </a:rPr>
              <a:t>arsort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&amp;$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$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sort_flags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] ) : 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bool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Esta função ordena um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de forma que a correlação entre índices e valores é mantida.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É usada principalmente para ordenar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arrays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associativos onde a ordem dos elementos é um fator importante.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514809" y="2085091"/>
            <a:ext cx="609600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Parâmetros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4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array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array de entrada.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sort_flags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Você pode modificar o comportamento da ordenação usando o parâmetro opcional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sort_flags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, para detalhes veja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5"/>
              </a:rPr>
              <a:t>sort()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Valor Retornado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6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Retorna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true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sucesso ou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false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falha.</a:t>
            </a: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Exemplos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7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Exemplo #1 Exemplo da arsort()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$frutas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array(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"d"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"limao"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"a"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"laranja"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"b"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"banana"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"c"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"melancia"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arsort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$frutas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foreach 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$frutas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as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$chave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$valor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{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echo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$chave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=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$valor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\n"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exemplo acima irá imprimir: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c = melancia d = limao a = laranja b = banana 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As frutas foram ordenadas na ordem alfabética inversa, e os índices associados a cada valor foram mantidos.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err="1" smtClean="0"/>
              <a:t>krsort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2844" y="2254759"/>
            <a:ext cx="3815644" cy="1908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(PHP 4, PHP 5, PHP 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krsort — Ordena um array pelas chaves em ordem descrescente</a:t>
            </a: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Descrição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3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Fira Mono"/>
              </a:rPr>
              <a:t>krsort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array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&amp;$array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$sort_flags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] ) :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bool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Ordena um array pelas chaves em ordem descrescente, mantendo a correlação entre entre as chaves e os valores. Essa função é bastante útil em arrays associativos.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34844" y="2091885"/>
            <a:ext cx="6231467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Parâmetros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4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array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array de entrada.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sort_flags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Você pode modificar o comportamento da ordenação usando o parâmetro opcional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sort_flags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, para detalhes veja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5"/>
              </a:rPr>
              <a:t>sort()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Valor Retornado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6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Retorna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true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sucesso ou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false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falha.</a:t>
            </a: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Exemplos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7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Exemplo #1 Exemplo de krsort()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$fruits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array(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"d"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"lemon"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"orange"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"b"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"banana"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"c"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"apple"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krsort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$fruits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foreach 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$fruits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as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$key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$val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{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echo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$key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=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$val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\n"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exemplo acima irá imprimir: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d = limao c = melancia b = banana a = laranja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err="1"/>
              <a:t>ksort</a:t>
            </a:r>
            <a:endParaRPr lang="pt-B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2844" y="2315247"/>
            <a:ext cx="3838223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(PHP 4, PHP 5, PHP 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ksort — Ordena um array pelas chaves</a:t>
            </a: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Descrição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3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Fira Mono"/>
              </a:rPr>
              <a:t>ksort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array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&amp;$array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$sort_flags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] ) :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int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Ordena um array pelas chaves, mantendo a correlação entre as chaves e os valores. Essa função é bastante útil principalmente para arrays associativos.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14900" y="2213838"/>
            <a:ext cx="6785189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Parâmetros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4"/>
              </a:rPr>
              <a:t> ¶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array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de entrada.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sort_flags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Você pode modificar o comportamento da ordenação através do parâmetro opcional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sort_flags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, para mais detalhes veja 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5"/>
              </a:rPr>
              <a:t>sort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5"/>
              </a:rPr>
              <a:t>()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Valor Retornado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6"/>
              </a:rPr>
              <a:t> ¶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Retorna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true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sucesso ou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false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falha.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Changelog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7"/>
              </a:rPr>
              <a:t> ¶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Exemplos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8"/>
              </a:rPr>
              <a:t> ¶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Exemplo #1 Exemplo da 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ksort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php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$frutas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array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"d"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limao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"laranja"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"b"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"banana"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"c"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"maçã"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ksort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$frutas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foreach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fruits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as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key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val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$chave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=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$valor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\n"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exemplo acima irá imprimir: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a = laranja b = banana c = maçã d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limao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err="1" smtClean="0"/>
              <a:t>natcasesort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193" y="2311077"/>
            <a:ext cx="4549423" cy="22775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(PHP 4, PHP 5, PHP 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natcasesort — Ordena um array utilizando o algoritmo da "ordem natural" sem diferenciar maiúsculas e minúsculas</a:t>
            </a: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Descrição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3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Fira Mono"/>
              </a:rPr>
              <a:t>natcasesort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array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&amp;$array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) :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bool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natcasesort() é uma versão case-insensitive (não diferencia letras maiúsculas de minúsculas) da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4"/>
              </a:rPr>
              <a:t>natsort()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Essa função implementa o algoritmo de ordenação que ordena strings alfanuméricas da forma que os humanos fariam mantendo associação de chave/valor. Essa forma de ordenação é denominada "ordenação natural".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86400" y="2212076"/>
            <a:ext cx="5246370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Parâmetros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5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array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array de entrada.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Valor Retornado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6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Retorna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true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sucesso ou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false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falha.</a:t>
            </a: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Exemplos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7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Exemplo #1 Exemplo da natcasesort()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$array1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$array2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array(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'IMG0.png'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'img12.png'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'img10.png'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'img2.png'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'img1.png'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'IMG3.png'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/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sort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$array1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"Standard sorting\n"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print_r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$array1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/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natcasesort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$array2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"\nNatural order sorting (case-insensitive)\n"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print_r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$array2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exemplo acima irá imprimir: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Standard sorting Array ( [0] =&gt; IMG0.png [1] =&gt; IMG3.png [2] =&gt; img1.png [3] =&gt; img10.png [4] =&gt; img12.png [5] =&gt; img2.png ) Natural order sorting (case-insensitive) Array ( [0] =&gt; IMG0.png [4] =&gt; img1.png [3] =&gt; img2.png [5] =&gt; IMG3.png [2] =&gt; img10.png [1] =&gt; img12.png )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err="1" smtClean="0"/>
              <a:t>Natsort</a:t>
            </a:r>
            <a:endParaRPr lang="pt-B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1193" y="2461330"/>
            <a:ext cx="3878721" cy="246221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(PHP 4, PHP 5, PHP 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natsort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— Ordena um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utilizando o algoritmo da "ordem natural"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Descrição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3"/>
              </a:rPr>
              <a:t> ¶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Fira Mono"/>
              </a:rPr>
              <a:t>natsort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&amp;$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) : 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bool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Essa função é um implementação do algoritmo que ordena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strings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alfanuméricas da forma como um ser humano faria mantendo associação de chave/valor. Isso é chamado de "ordenação natural". Um exemplo da diferença entre esse algoritmo e o algoritmo com o qual o computador classifica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strings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(usado em 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4"/>
              </a:rPr>
              <a:t>sort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4"/>
              </a:rPr>
              <a:t>()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) pode ser visto abaixo: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70311" y="2461330"/>
            <a:ext cx="6440497" cy="3662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Parâmetros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5"/>
              </a:rPr>
              <a:t> ¶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array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array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 de entrada.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Valor Retornado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6"/>
              </a:rPr>
              <a:t> ¶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Retorna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true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sucesso ou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false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falha.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Exemplos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7"/>
              </a:rPr>
              <a:t> ¶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Exemplo #1 Exemplo da 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natsort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$array1 = $array2 =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array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("img12.png", "img10.png", "img2.png", "img1.png");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sort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($array1);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echo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"Classificação normal\n";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print_r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($array1);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natsort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($array2);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echo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"\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nClassificação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da \"ordem natural\"\n";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print_r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($array2);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exemplo acima irá imprimir: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Classificação normal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Array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 [0] =&gt; img1.png [1] =&gt; img10.png [2] =&gt; img12.png [3] =&gt; img2.png ) Classificação da "ordem natural"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Array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 [3] =&gt; img1.png [2] =&gt; img2.png [1] =&gt; img10.png [0] =&gt; img12.png )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5422" y="2233073"/>
            <a:ext cx="4143021" cy="22775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(PHP 4, PHP 5, PHP 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sort — Ordena um array</a:t>
            </a: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Descrição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3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Fira Mono"/>
              </a:rPr>
              <a:t>sort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array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&amp;$array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$sort_flags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993366"/>
                </a:solidFill>
                <a:effectLst/>
                <a:latin typeface="Fira Mono"/>
              </a:rPr>
              <a:t> = SORT_REGULAR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] ) :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bool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Essa função ordena um array. Os elementos serão ordenados do menor para o maior ao final da execução dessa função.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Nota: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Se dois itens são comparados como iguais, sua ordenação no array final é indefinidia.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18667" y="425470"/>
            <a:ext cx="6039556" cy="64325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Parâmetros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4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array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array de entrada.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sort_flags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segundo parâmetro opcional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sort_flags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pode ser usado para modificar o comportamento da ordenação usando estes valores: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Flags para tipo de ordenação:</a:t>
            </a:r>
          </a:p>
          <a:p>
            <a:pPr marL="1371600" marR="0" lvl="3" indent="-1371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SORT_REGULAR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- compara os itens normalmente (não modifica o tipo)</a:t>
            </a:r>
          </a:p>
          <a:p>
            <a:pPr marL="1371600" marR="0" lvl="3" indent="-1371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SORT_NUMERIC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- compara os items numericamente</a:t>
            </a:r>
          </a:p>
          <a:p>
            <a:pPr marL="1371600" marR="0" lvl="3" indent="-1371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SORT_STRING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- compara os itens como strings</a:t>
            </a:r>
          </a:p>
          <a:p>
            <a:pPr marL="1371600" marR="0" lvl="3" indent="-1371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SORT_LOCALE_STRING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- compara os itens como strings, utilizando o locale atual. Utiliza o locale que pode ser modificado com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5"/>
              </a:rPr>
              <a:t>setlocale()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1371600" marR="0" lvl="3" indent="-1371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SORT_NATURAL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- compara os itens como strings utilizando "ordenação natural" tipo 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6"/>
              </a:rPr>
              <a:t>natsort()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1371600" marR="0" lvl="3" indent="-1371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SORT_FLAG_CASE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- pode ser combinado (bitwise OR) com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SORT_STRING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ou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SORT_NATURAL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para ordenar strings sem considerar maiúsculas e minúsculas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Valor Retornado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7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Retorna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true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sucesso ou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false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 em caso de falha.</a:t>
            </a: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</a:rPr>
              <a:t>Exemplos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793862"/>
                </a:solidFill>
                <a:effectLst/>
                <a:latin typeface="Fira Sans"/>
                <a:hlinkClick r:id="rId8"/>
              </a:rPr>
              <a:t> ¶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rgbClr val="793862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Exemplo #1 Exemplo de sort()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/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$fruits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array(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"lemon"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"orange"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"banana"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"apple"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sort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$fruits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foreach 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$fruits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as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$key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=&gt;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$val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{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echo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"fruits["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.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$key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.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"] = "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.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$val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. 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"\n"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/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O exemplo acima irá imprimir: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fruits[0] = apple fruits[1] = banana fruits[2] = lemon fruits[3] = orange </a:t>
            </a:r>
            <a:endParaRPr kumimoji="0" lang="pt-BR" altLang="pt-BR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As frutas foram classificadas em ordem alfabética.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114</Words>
  <Application>Microsoft Office PowerPoint</Application>
  <PresentationFormat>Widescreen</PresentationFormat>
  <Paragraphs>172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Arial Unicode MS</vt:lpstr>
      <vt:lpstr>Calibri</vt:lpstr>
      <vt:lpstr>Fira Mono</vt:lpstr>
      <vt:lpstr>Fira Sans</vt:lpstr>
      <vt:lpstr>Gill Sans MT</vt:lpstr>
      <vt:lpstr>Wingdings 2</vt:lpstr>
      <vt:lpstr>Dividendo</vt:lpstr>
      <vt:lpstr>Metodos de ordenação em php</vt:lpstr>
      <vt:lpstr>Asort</vt:lpstr>
      <vt:lpstr>Arsort</vt:lpstr>
      <vt:lpstr>krsort</vt:lpstr>
      <vt:lpstr>ksort</vt:lpstr>
      <vt:lpstr>natcasesort</vt:lpstr>
      <vt:lpstr>Natsort</vt:lpstr>
      <vt:lpstr>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2021-01-20T23:53:17Z</dcterms:created>
  <dcterms:modified xsi:type="dcterms:W3CDTF">2021-01-21T00:22:31Z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