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257" r:id="rId3"/>
    <p:sldId id="258" r:id="rId4"/>
    <p:sldId id="281" r:id="rId5"/>
    <p:sldId id="271" r:id="rId6"/>
    <p:sldId id="260" r:id="rId7"/>
    <p:sldId id="284" r:id="rId8"/>
    <p:sldId id="283" r:id="rId9"/>
    <p:sldId id="306" r:id="rId10"/>
    <p:sldId id="307" r:id="rId11"/>
    <p:sldId id="285" r:id="rId12"/>
    <p:sldId id="305" r:id="rId13"/>
    <p:sldId id="286" r:id="rId14"/>
    <p:sldId id="308" r:id="rId15"/>
    <p:sldId id="309" r:id="rId16"/>
    <p:sldId id="288" r:id="rId17"/>
    <p:sldId id="274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docs/shared-context" TargetMode="External"/><Relationship Id="rId2" Type="http://schemas.openxmlformats.org/officeDocument/2006/relationships/hyperlink" Target="https://docs.microsoft.com/en-us/dotnet/api/microsoft.aspnetcore.mvc.testing.webapplicationfactory-1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hennis/Blog/tree/master/WebApplicationFactory/IaDnu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liveproject/using-deep-learning-to-predict-basketball-scores" TargetMode="Externa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anning.com/liveproject/using-deep-learning-to-predict-basketball-sco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In-memory API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5050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in memory store that references your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67198-D23B-4336-A9D0-4CC669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63" y="2619632"/>
            <a:ext cx="9463199" cy="40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“Factory for bootstrapping an application in memory for functional end to end tests”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Microsoft.AspNetCore.Mvc.Testing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6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in anything you need to “setup”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840DC-E0DC-4CA5-8E48-F17E4F02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86" y="2421732"/>
            <a:ext cx="8913469" cy="433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custom Authorization client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89A7E-C81F-42CD-887E-6E74D865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85" y="2273386"/>
            <a:ext cx="9172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share a single context across all tests in the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Will initialize T at the start of the first test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Test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InMemoryApi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F5CF0-6598-49A2-BB95-C15E6038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59" y="2364045"/>
            <a:ext cx="85705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Simple-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ish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Enables end to end testing in Visual Studio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Allows debugging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have to start VS and then run your test software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1F4E79"/>
                </a:solidFill>
              </a:rPr>
              <a:t>WebApplicationFactory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https://docs.microsoft.com/en-us/dotnet/api/microsoft.aspnetcore.mvc.testing.webapplicationfactory-1?view=aspnetcore-5.0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 err="1">
                <a:solidFill>
                  <a:srgbClr val="1F4E79"/>
                </a:solidFill>
              </a:rPr>
              <a:t>IClassFixture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https://xunit.net/docs/shared-context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Code Repository</a:t>
            </a:r>
            <a:r>
              <a:rPr lang="en-US">
                <a:solidFill>
                  <a:srgbClr val="1F4E79"/>
                </a:solidFill>
              </a:rPr>
              <a:t>: </a:t>
            </a:r>
            <a:r>
              <a:rPr lang="en-US">
                <a:solidFill>
                  <a:srgbClr val="1F4E79"/>
                </a:solidFill>
                <a:hlinkClick r:id="rId4"/>
              </a:rPr>
              <a:t>https://github.com/ehennis/Blog/tree/master/WebApplicationFactory/IaDnug</a:t>
            </a:r>
            <a:endParaRPr lang="en-US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Manning </a:t>
            </a:r>
            <a:r>
              <a:rPr lang="en-US" dirty="0" err="1">
                <a:solidFill>
                  <a:srgbClr val="1F4E79"/>
                </a:solidFill>
              </a:rPr>
              <a:t>liveProject</a:t>
            </a:r>
            <a:r>
              <a:rPr lang="en-US">
                <a:solidFill>
                  <a:srgbClr val="1F4E79"/>
                </a:solidFill>
              </a:rPr>
              <a:t>: </a:t>
            </a:r>
            <a:r>
              <a:rPr lang="en-US">
                <a:solidFill>
                  <a:srgbClr val="1F4E79"/>
                </a:solidFill>
                <a:hlinkClick r:id="rId5"/>
              </a:rPr>
              <a:t>https://www.manning.com/liveproject/using-deep-learning-to-predict-basketball-scores</a:t>
            </a:r>
            <a:endParaRPr lang="en-US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Using Deep Learning to Predict Basketball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https://www.manning.com/liveproject/using-deep-learning-to-predict-basketball-scores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$49.99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8B723-748F-4CD1-B06D-5E495CD1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665" y="2333229"/>
            <a:ext cx="2914135" cy="38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DbContext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Custom Classes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… 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Profit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Framework 5.0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Visual Studio 2019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Default Template Project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Service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Repository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“model”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EF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E621D-F553-4446-839D-2C51AB22D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92" y="4555653"/>
            <a:ext cx="10040016" cy="1683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134D0-712A-4E10-BDEC-E6AFB296E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92" y="1826419"/>
            <a:ext cx="590775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(Microsoft Test also works)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5.0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Memory Repository and Store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repository in your test project that implements the same interface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data store in your test project that uses the in memory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9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“fake” class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61671-2107-4E99-A113-B08FEC6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92" y="2424498"/>
            <a:ext cx="7154562" cy="42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393</Words>
  <Application>Microsoft Office PowerPoint</Application>
  <PresentationFormat>Widescreen</PresentationFormat>
  <Paragraphs>73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WebApplicationFactory</vt:lpstr>
      <vt:lpstr>Bio</vt:lpstr>
      <vt:lpstr>PowerPoint Presentation</vt:lpstr>
      <vt:lpstr>Using Deep Learning to Predict Basketball Scores</vt:lpstr>
      <vt:lpstr>Overview</vt:lpstr>
      <vt:lpstr>API Introduction</vt:lpstr>
      <vt:lpstr>EF and DataContext</vt:lpstr>
      <vt:lpstr>xUnit Test Project</vt:lpstr>
      <vt:lpstr>xUnit Test Project: Repository</vt:lpstr>
      <vt:lpstr>xUnit Test Project: DataStore</vt:lpstr>
      <vt:lpstr>WebApplicationFactory</vt:lpstr>
      <vt:lpstr>WebApplicationFactory: Startup</vt:lpstr>
      <vt:lpstr>WebApplicationFactory: Authorization</vt:lpstr>
      <vt:lpstr>IClassFixture&lt;T&gt;</vt:lpstr>
      <vt:lpstr>IClassFixture: Test Class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67</cp:revision>
  <dcterms:created xsi:type="dcterms:W3CDTF">2018-12-07T20:29:05Z</dcterms:created>
  <dcterms:modified xsi:type="dcterms:W3CDTF">2021-04-15T00:46:25Z</dcterms:modified>
</cp:coreProperties>
</file>