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81" r:id="rId5"/>
    <p:sldId id="271" r:id="rId6"/>
    <p:sldId id="260" r:id="rId7"/>
    <p:sldId id="310" r:id="rId8"/>
    <p:sldId id="307" r:id="rId9"/>
    <p:sldId id="308" r:id="rId10"/>
    <p:sldId id="313" r:id="rId11"/>
    <p:sldId id="314" r:id="rId12"/>
    <p:sldId id="315" r:id="rId13"/>
    <p:sldId id="311" r:id="rId14"/>
    <p:sldId id="312" r:id="rId15"/>
    <p:sldId id="288" r:id="rId16"/>
    <p:sldId id="274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UsingYourModel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mng.bz/WMa4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blob/master/UsingYourModels/KCDC/CtoF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91005"/>
            <a:ext cx="11158151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Actually Using Your Trained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Deploying your model to Google Cloud, Azure, and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32337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323370"/>
            <a:ext cx="5050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Engineer at Microsoft</a:t>
            </a:r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as Asset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New -&gt; Folder -&gt; Assets folder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Copy ‘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CtoF_Model.tflite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’ to Assets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the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 -&gt;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aaptOptions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</a:t>
            </a:r>
          </a:p>
          <a:p>
            <a:pPr lvl="2"/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noCompress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implementation '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org.tensorflow:tensorflow-tflite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'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File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9D842-156C-CD3D-67C7-72E902C91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4" y="1406077"/>
            <a:ext cx="6594904" cy="51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0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Run Interpreter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B2686-23E5-4E88-A05B-C37932DE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854" y="1572654"/>
            <a:ext cx="6336184" cy="47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Project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Cloud Storage Bucket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Upload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SavedModel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files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model in AI Platform 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This takes a while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&amp; Use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F7ECC-1726-8156-3A4A-40A6C36A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1353344"/>
            <a:ext cx="62865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“Azure Machine Learning”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Launch “Azure Machine Learning Studio”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Register Model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to real time endpoint</a:t>
            </a:r>
          </a:p>
          <a:p>
            <a:pPr lvl="2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Attach score.py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2ABA8-27C7-EDA3-ECB8-40703E88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3" y="3617090"/>
            <a:ext cx="7878590" cy="28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2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your pretrained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your model to valid formats (TF.JS and TF Lite)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Deploy full model to the clouds (Azure and Google)</a:t>
            </a: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https://github.com/ehennis/Blog/tree/master/UsingYourModels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35% discount code (all products): ctwkcdc22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http://mng.bz/WMa4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 Deployment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 Deployment</a:t>
            </a: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We have plenty of demos covering creating a model but not very many that actually get the model in the hands of your users.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Cloud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E370-566B-747D-BB32-9F78550F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0E73-40A2-A4D4-E107-3E5DA58B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a neural network to convert Celsius to Fahrenheit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https://github.com/ehennis/Blog/blob/master/UsingYourModels/KCDC/CtoF.ipynb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8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using TensorFlow.JS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CreateTFJS.ipynb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Web Site: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/KCDC/Web Site/include/LoadModel.js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using TensorFlow 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UsingYourModels</a:t>
            </a:r>
            <a:r>
              <a:rPr lang="en-US" dirty="0">
                <a:solidFill>
                  <a:srgbClr val="FF0000"/>
                </a:solidFill>
              </a:rPr>
              <a:t>/KCDC/</a:t>
            </a:r>
            <a:r>
              <a:rPr lang="en-US" dirty="0" err="1">
                <a:solidFill>
                  <a:srgbClr val="FF0000"/>
                </a:solidFill>
              </a:rPr>
              <a:t>CreateTFLite.ipynb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471</Words>
  <Application>Microsoft Office PowerPoint</Application>
  <PresentationFormat>Widescreen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Actually Using Your Trained Model</vt:lpstr>
      <vt:lpstr>Bio</vt:lpstr>
      <vt:lpstr>PowerPoint Presentation</vt:lpstr>
      <vt:lpstr>Deep Learning for Basketball Scores Prediction</vt:lpstr>
      <vt:lpstr>Overview</vt:lpstr>
      <vt:lpstr>Project Introduction</vt:lpstr>
      <vt:lpstr>Model Creation</vt:lpstr>
      <vt:lpstr>Web Deployment using TensorFlow.JS</vt:lpstr>
      <vt:lpstr>Android Deployment using TensorFlow Lite</vt:lpstr>
      <vt:lpstr>Android Deployment cont.</vt:lpstr>
      <vt:lpstr>Android Deployment cont.</vt:lpstr>
      <vt:lpstr>Android Deployment cont.</vt:lpstr>
      <vt:lpstr>Google Cloud Deployment</vt:lpstr>
      <vt:lpstr>Microsoft Azure Deployment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72</cp:revision>
  <dcterms:created xsi:type="dcterms:W3CDTF">2018-12-07T20:29:05Z</dcterms:created>
  <dcterms:modified xsi:type="dcterms:W3CDTF">2022-08-04T00:05:17Z</dcterms:modified>
</cp:coreProperties>
</file>