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0" r:id="rId2"/>
    <p:sldId id="257" r:id="rId3"/>
    <p:sldId id="258" r:id="rId4"/>
    <p:sldId id="271" r:id="rId5"/>
    <p:sldId id="260" r:id="rId6"/>
    <p:sldId id="283" r:id="rId7"/>
    <p:sldId id="284" r:id="rId8"/>
    <p:sldId id="285" r:id="rId9"/>
    <p:sldId id="286" r:id="rId10"/>
    <p:sldId id="305" r:id="rId11"/>
    <p:sldId id="309" r:id="rId12"/>
    <p:sldId id="306" r:id="rId13"/>
    <p:sldId id="307" r:id="rId14"/>
    <p:sldId id="308" r:id="rId15"/>
    <p:sldId id="287" r:id="rId16"/>
    <p:sldId id="288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75" autoAdjust="0"/>
    <p:restoredTop sz="86410"/>
  </p:normalViewPr>
  <p:slideViewPr>
    <p:cSldViewPr snapToGrid="0">
      <p:cViewPr varScale="1">
        <p:scale>
          <a:sx n="78" d="100"/>
          <a:sy n="78" d="100"/>
        </p:scale>
        <p:origin x="17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4A0A9-D2B9-4D21-8054-CE3E8EA3318B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0DBD2-A729-404D-91D2-2A01589A4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6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4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70453-7C67-4726-B763-ED32EAAD66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1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E9E2-31D8-4A8F-851F-32DC73811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444B-1C3A-4208-A89E-9DD23A59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9E3D-629E-4E9A-A45E-39D2F038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C14B3-A96A-41AE-8618-8168921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1B66-28F2-483D-975D-3BF08D1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37C2-BB42-48F9-AAEF-BACAAE03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18EA-62A3-4C16-87E4-8F8EA965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69B6E-1148-4602-A418-A47E1119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AB26-C976-40D8-AA5D-BB38FF7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A7F1-3460-4592-A240-2E7125A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6945C-628F-4C5D-B8A4-594A2B70F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7763-FAE0-4FBC-AA03-24E7A3C0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585A-57B0-4DB8-BD04-BA85307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074E-6517-4A9A-91FB-DE4088BD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19E3-1B2C-49E1-9960-B01DB004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0BFE-BB83-4BFA-A4F7-02630D87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F88A5-022B-4F94-A6C3-467940BE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0980C-5EAE-4AC1-BBD0-6D65A684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ED53E-ABAE-48FF-8AD1-6414F1C0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3DEB-D506-4497-B5B1-A018F51D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B25-9ACD-48BE-B66E-8285DAE2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6243B-1E39-4423-A0CE-FE98D953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9908F-7A3B-4C1F-8619-840068D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402-256B-4401-9AC9-01E549FA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BE0E-A105-4FE2-8EF0-13013014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ED57-19A0-458C-B65D-7E99D1F3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DE22-761F-485C-B746-99F54601F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47854-0ACD-4A85-A15F-B794D887A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E3E7A-B735-4FD4-A13A-EFAC58DD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9BBCD-9DC3-471C-AF96-9D1C66A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3F2B2-E6DF-43E6-A128-51B3F53F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7BC4-0028-4EB8-A592-C09D701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6E3E2-4E5C-4F3E-9F6A-F8A8BBBCA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E9E6B-576B-43B9-A083-C056B0342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02E58-E158-4726-878B-31824A37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FABD1-702A-4BF7-8B2F-E5F6CDA0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6AE5B-D757-4F4B-B5B0-D6D0B155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39EFF-F08A-4221-B9A5-92D45AA1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842F1-2E16-4243-AFB0-3AFF1DE2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220B-46D6-43A2-968F-54354D2C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C1AC-10D9-43F7-B73C-D2CBE57A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DE68C-343E-4BD4-86C7-36DE1265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E5663-DEDD-4564-88CA-FA7283D7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CE3C-40A6-4BEA-A5D0-86478F11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08AC0-BE9D-43C7-A591-D35B3FDC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70CF-3BD3-466A-90F6-26E2A4DE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9C77-4EEC-4D0C-9FF4-FE3551C4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F9A4-BDF6-4A80-A7C4-58EF60D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9490-039C-4C16-A735-168955E1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27C8-F98F-4D67-BCBE-7E1792A8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52A4A-E86F-4A19-9D53-44B59AE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5B9DD-6311-4127-8012-B4818FE0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039F-E522-48D5-B7E2-65063A45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EB688-EA7F-4FD8-B49F-054C52B3A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CCD63-6F40-4BF2-9DE0-7DA09C62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FBFD5-15E2-4E25-844C-DF04B3EC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AA80A-DCF6-416C-B4E9-4897677234E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1F377-058E-4181-90D7-847073EC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C27-7D6F-408B-A96C-C88546A6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D9224-74C8-4B80-8FC5-0042231B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45B8A-503E-4393-BCCD-A4312BE6D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086C7-1DAF-44B0-9B54-681197CB9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AA80A-DCF6-416C-B4E9-4897677234EE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033C-398D-4B2B-B116-EEAA44DC0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1D824-E114-4866-BFC0-BE750D157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12EF-3720-46AD-8A91-9AC0A25C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eckronsoftware.com/" TargetMode="External"/><Relationship Id="rId2" Type="http://schemas.openxmlformats.org/officeDocument/2006/relationships/hyperlink" Target="https://github.com/ehenni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nning.com/liveprojectseries/deep-learning-for-basketball-scores-prediction-ser" TargetMode="External"/><Relationship Id="rId4" Type="http://schemas.openxmlformats.org/officeDocument/2006/relationships/hyperlink" Target="mailto:EvanHennis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5494-B3DA-4BBA-A290-9BC1D144F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005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Deep Learning for Basketball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A185E-817E-4AE6-84A9-2E8D2EB58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12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Using Deep Learning to Predict Game Outcomes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EC39-D6C5-4892-8583-31F4DCB4AF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15"/>
          <a:stretch/>
        </p:blipFill>
        <p:spPr>
          <a:xfrm>
            <a:off x="1084606" y="4706427"/>
            <a:ext cx="1158864" cy="1784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4F239B-F9D5-412A-984B-375FC7159B4D}"/>
              </a:ext>
            </a:extLst>
          </p:cNvPr>
          <p:cNvSpPr txBox="1"/>
          <p:nvPr/>
        </p:nvSpPr>
        <p:spPr>
          <a:xfrm>
            <a:off x="2339162" y="4706427"/>
            <a:ext cx="505017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Evan Hennis</a:t>
            </a:r>
          </a:p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Google Developer Expert in Machine Learning</a:t>
            </a:r>
          </a:p>
          <a:p>
            <a:endParaRPr lang="en-US" b="1" dirty="0"/>
          </a:p>
          <a:p>
            <a:r>
              <a:rPr lang="en-US" dirty="0"/>
              <a:t>@</a:t>
            </a:r>
            <a:r>
              <a:rPr lang="en-US" dirty="0" err="1"/>
              <a:t>TheNurl</a:t>
            </a:r>
            <a:endParaRPr lang="en-US" dirty="0"/>
          </a:p>
          <a:p>
            <a:r>
              <a:rPr lang="en-US" dirty="0"/>
              <a:t>https://eckronsoftware.wordpress.com</a:t>
            </a:r>
          </a:p>
          <a:p>
            <a:r>
              <a:rPr lang="en-US" dirty="0"/>
              <a:t>https://github.com/ehennis</a:t>
            </a:r>
          </a:p>
          <a:p>
            <a:r>
              <a:rPr lang="en-US" dirty="0"/>
              <a:t>YouTube: Evan Hennis</a:t>
            </a:r>
          </a:p>
        </p:txBody>
      </p:sp>
    </p:spTree>
    <p:extLst>
      <p:ext uri="{BB962C8B-B14F-4D97-AF65-F5344CB8AC3E}">
        <p14:creationId xmlns:p14="http://schemas.microsoft.com/office/powerpoint/2010/main" val="20021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Typically, should start with something simple (Home vs Away) and build out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Decided on a neural network (shiny new toy)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NNs need lots of data so limited the number of layers and neurons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Iterate through hyper parameters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Layers, Nodes/Neurons, Optimizers, etc.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17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 Creation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6D10D1-1FEA-4217-AD0D-4F5D59CE5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055" y="1684244"/>
            <a:ext cx="7609488" cy="3810793"/>
          </a:xfrm>
        </p:spPr>
      </p:pic>
    </p:spTree>
    <p:extLst>
      <p:ext uri="{BB962C8B-B14F-4D97-AF65-F5344CB8AC3E}">
        <p14:creationId xmlns:p14="http://schemas.microsoft.com/office/powerpoint/2010/main" val="3598968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Accuracy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Compare expected versus actual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 have an easy model to test with an easy answer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Harder models to test require measuring the AUC (area under the curve):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Clicking on an ad where just saying ‘No’ will work better than most models.</a:t>
            </a:r>
          </a:p>
        </p:txBody>
      </p:sp>
    </p:spTree>
    <p:extLst>
      <p:ext uri="{BB962C8B-B14F-4D97-AF65-F5344CB8AC3E}">
        <p14:creationId xmlns:p14="http://schemas.microsoft.com/office/powerpoint/2010/main" val="231617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Web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Convert to TensorFlow.js model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Wrap html around JS files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C96C98-6039-4568-A46A-A0ACED4E4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062" y="2625161"/>
            <a:ext cx="6273500" cy="36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61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Android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Convert to TensorFlow Lite model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Import TensorFlow Lite Interpreter ONLY</a:t>
            </a:r>
          </a:p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build.gradle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Don’t compress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tflite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tensorflow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-lite dependency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BB24B7-F63E-40D8-94F4-89B8EB57C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683" y="4353955"/>
            <a:ext cx="6564874" cy="195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96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Future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Finish up the Android application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Implement other models (gradient boosted decision trees aka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XGBoost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Test, Test, Test.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45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Goal Definition: Beat Vegas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Gathering: Internet scraping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Parsing: Cleaned games and teams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 Creation: Neural Network w/ TensorFlow and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Keras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Accuracy Testing: Compared expected score vs actual score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422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4895-4B3D-4D82-9AF9-B36996CD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My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FCC2-13FA-46CE-A8A6-BD77D14C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F4E79"/>
                </a:solidFill>
              </a:rPr>
              <a:t>Twitter: @</a:t>
            </a:r>
            <a:r>
              <a:rPr lang="en-US" dirty="0" err="1">
                <a:solidFill>
                  <a:srgbClr val="1F4E79"/>
                </a:solidFill>
              </a:rPr>
              <a:t>TheNurl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GitHub: </a:t>
            </a:r>
            <a:r>
              <a:rPr lang="en-US" dirty="0">
                <a:solidFill>
                  <a:srgbClr val="1F4E79"/>
                </a:solidFill>
                <a:hlinkClick r:id="rId2"/>
              </a:rPr>
              <a:t>https://github.com/ehennis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YouTube: Evan Hennis</a:t>
            </a:r>
          </a:p>
          <a:p>
            <a:r>
              <a:rPr lang="en-US" dirty="0">
                <a:solidFill>
                  <a:srgbClr val="1F4E79"/>
                </a:solidFill>
              </a:rPr>
              <a:t>Blog: </a:t>
            </a:r>
            <a:r>
              <a:rPr lang="en-US" dirty="0">
                <a:solidFill>
                  <a:srgbClr val="1F4E79"/>
                </a:solidFill>
                <a:hlinkClick r:id="rId3"/>
              </a:rPr>
              <a:t>http://blog.eckronsoftware.com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Email: </a:t>
            </a:r>
            <a:r>
              <a:rPr lang="en-US" dirty="0">
                <a:solidFill>
                  <a:srgbClr val="1F4E79"/>
                </a:solidFill>
                <a:hlinkClick r:id="rId4"/>
              </a:rPr>
              <a:t>EvanHennis@gmail.com</a:t>
            </a:r>
            <a:endParaRPr lang="en-US" dirty="0">
              <a:solidFill>
                <a:srgbClr val="1F4E79"/>
              </a:solidFill>
            </a:endParaRPr>
          </a:p>
          <a:p>
            <a:r>
              <a:rPr lang="en-US" dirty="0">
                <a:solidFill>
                  <a:srgbClr val="1F4E79"/>
                </a:solidFill>
              </a:rPr>
              <a:t>Manning </a:t>
            </a:r>
            <a:r>
              <a:rPr lang="en-US" dirty="0" err="1">
                <a:solidFill>
                  <a:srgbClr val="1F4E79"/>
                </a:solidFill>
              </a:rPr>
              <a:t>liveProject</a:t>
            </a:r>
            <a:r>
              <a:rPr lang="en-US" dirty="0">
                <a:solidFill>
                  <a:srgbClr val="1F4E79"/>
                </a:solidFill>
              </a:rPr>
              <a:t>: </a:t>
            </a:r>
            <a:r>
              <a:rPr lang="en-US" dirty="0">
                <a:solidFill>
                  <a:srgbClr val="1F4E79"/>
                </a:solidFill>
                <a:hlinkClick r:id="rId5"/>
              </a:rPr>
              <a:t>https://www.manning.com/liveprojectseries/deep-learning-for-basketball-scores-prediction-ser</a:t>
            </a:r>
            <a:endParaRPr lang="en-US" dirty="0">
              <a:solidFill>
                <a:srgbClr val="1F4E79"/>
              </a:solidFill>
            </a:endParaRPr>
          </a:p>
          <a:p>
            <a:endParaRPr lang="en-US" dirty="0">
              <a:solidFill>
                <a:srgbClr val="1F4E79"/>
              </a:solidFill>
            </a:endParaRPr>
          </a:p>
          <a:p>
            <a:endParaRPr lang="en-US" dirty="0">
              <a:solidFill>
                <a:srgbClr val="1F4E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9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BS from Iowa State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MS from Georgia Tech 2018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C# developer since 2004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1171E0-61E5-4783-9EF2-6A52CFAF0A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DF8B-9B55-4731-A3D9-E0EE1721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FFEAB-96DA-4594-8268-CFF45726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Introduction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Collection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Model Building/Training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Web Deployment (TensorFlow.JS)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Android Deployment (TensorFlow Lite)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0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Idea: Wanted to put my master’s degree to use on a real project and gambling became legal in Iowa and I wanted to lose money slower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Technologies: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TensorFlow v2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Google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Colab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Notebook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Something for the web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Something for Android</a:t>
            </a:r>
          </a:p>
        </p:txBody>
      </p:sp>
    </p:spTree>
    <p:extLst>
      <p:ext uri="{BB962C8B-B14F-4D97-AF65-F5344CB8AC3E}">
        <p14:creationId xmlns:p14="http://schemas.microsoft.com/office/powerpoint/2010/main" val="251447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DA71-1BDB-4194-AF65-CAEDA42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Facebook Field Guide to Machine Learning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B6371-C40F-4B2E-9B16-BFF62B665C2F}"/>
              </a:ext>
            </a:extLst>
          </p:cNvPr>
          <p:cNvSpPr txBox="1"/>
          <p:nvPr/>
        </p:nvSpPr>
        <p:spPr>
          <a:xfrm>
            <a:off x="0" y="6308209"/>
            <a:ext cx="9591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https://research.fb.com/blog/2018/05/the-facebook-field-guide-to-machine-learning-video-series/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931A4E-EB85-49B5-B3AA-E3A5432FE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20" y="1467149"/>
            <a:ext cx="10355624" cy="456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29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Goal Defining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What are we trying to do?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Predict the outcome of a college basketball game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How do we define success?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&gt;60% against the spread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+- 5 points</a:t>
            </a:r>
          </a:p>
        </p:txBody>
      </p:sp>
    </p:spTree>
    <p:extLst>
      <p:ext uri="{BB962C8B-B14F-4D97-AF65-F5344CB8AC3E}">
        <p14:creationId xmlns:p14="http://schemas.microsoft.com/office/powerpoint/2010/main" val="3172484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Scrape the internet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Game results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Teams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Conferences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Spreads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Source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ESPN.com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NCAA.com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Note: Originally done in .NET but have a current year scrape in Python</a:t>
            </a:r>
            <a:endParaRPr lang="en-US" dirty="0"/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6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972D-19AF-4770-965A-06EA7978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FD57-A438-4A13-8DBA-921614D65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Clean the data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Nobody keeps the team’s names consistent!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Remove non-D1 teams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Remove canceled games (Battle for Atlantis had wet floors)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Normalize the data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Keeps the score from over powering the standard deviations</a:t>
            </a:r>
          </a:p>
        </p:txBody>
      </p:sp>
    </p:spTree>
    <p:extLst>
      <p:ext uri="{BB962C8B-B14F-4D97-AF65-F5344CB8AC3E}">
        <p14:creationId xmlns:p14="http://schemas.microsoft.com/office/powerpoint/2010/main" val="124066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3843</TotalTime>
  <Words>500</Words>
  <Application>Microsoft Office PowerPoint</Application>
  <PresentationFormat>Widescreen</PresentationFormat>
  <Paragraphs>92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Deep Learning for Basketball</vt:lpstr>
      <vt:lpstr>Bio</vt:lpstr>
      <vt:lpstr>PowerPoint Presentation</vt:lpstr>
      <vt:lpstr>Overview</vt:lpstr>
      <vt:lpstr>Project Introduction</vt:lpstr>
      <vt:lpstr>Facebook Field Guide to Machine Learning</vt:lpstr>
      <vt:lpstr>Goal Defining</vt:lpstr>
      <vt:lpstr>Data Gathering</vt:lpstr>
      <vt:lpstr>Data Parsing</vt:lpstr>
      <vt:lpstr>Model Creation</vt:lpstr>
      <vt:lpstr>Model Creation (cont.)</vt:lpstr>
      <vt:lpstr>Accuracy Testing</vt:lpstr>
      <vt:lpstr>Web Deployment</vt:lpstr>
      <vt:lpstr>Android Deployment</vt:lpstr>
      <vt:lpstr>Future Projects</vt:lpstr>
      <vt:lpstr>Conclusion</vt:lpstr>
      <vt:lpstr>My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feat Q-Learning</dc:title>
  <dc:creator>Evan Hennis</dc:creator>
  <cp:lastModifiedBy>Evan Hennis</cp:lastModifiedBy>
  <cp:revision>60</cp:revision>
  <dcterms:created xsi:type="dcterms:W3CDTF">2018-12-07T20:29:05Z</dcterms:created>
  <dcterms:modified xsi:type="dcterms:W3CDTF">2021-11-02T22:16:13Z</dcterms:modified>
</cp:coreProperties>
</file>