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58" r:id="rId4"/>
    <p:sldId id="311" r:id="rId5"/>
    <p:sldId id="271" r:id="rId6"/>
    <p:sldId id="260" r:id="rId7"/>
    <p:sldId id="284" r:id="rId8"/>
    <p:sldId id="283" r:id="rId9"/>
    <p:sldId id="312" r:id="rId10"/>
    <p:sldId id="313" r:id="rId11"/>
    <p:sldId id="307" r:id="rId12"/>
    <p:sldId id="285" r:id="rId13"/>
    <p:sldId id="306" r:id="rId14"/>
    <p:sldId id="314" r:id="rId15"/>
    <p:sldId id="308" r:id="rId16"/>
    <p:sldId id="305" r:id="rId17"/>
    <p:sldId id="286" r:id="rId18"/>
    <p:sldId id="310" r:id="rId19"/>
    <p:sldId id="309" r:id="rId20"/>
    <p:sldId id="288" r:id="rId21"/>
    <p:sldId id="274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NCod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microsoft.com/en-us/aspnet/core/test/integration-tests?view=aspnetcore-7.0#basic-tests-with-the-default-webapplicationfac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Advanced .NET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with in-memory EF and Hosted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“fake” class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61671-2107-4E99-A113-B08FEC6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2" y="2424498"/>
            <a:ext cx="7154562" cy="4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 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67198-D23B-4336-A9D0-4CC669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3" y="2619632"/>
            <a:ext cx="9463199" cy="40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“Factory for bootstrapping an application in memory for functional end to end tests”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Microsoft.AspNetCore.Mvc.Testing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With minimal APIs in .NET 6 we have add code to access the former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startup class.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Basic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with no changes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A2107-4F63-5A99-066E-735AEDD3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89" y="2656703"/>
            <a:ext cx="8391626" cy="38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Override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Override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C556-D7EE-EE73-1341-617DC8D8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7" y="2366084"/>
            <a:ext cx="7811787" cy="41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Custom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class that will contain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object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EAADF-F9D8-4BE2-B34A-D2ABD3B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308" y="2319638"/>
            <a:ext cx="6884130" cy="45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840DC-E0DC-4CA5-8E48-F17E4F02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86" y="2421732"/>
            <a:ext cx="8913469" cy="43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7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5CF0-6598-49A2-BB95-C15E6038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59" y="2364045"/>
            <a:ext cx="8570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https://github.com/ehennis/Blog/tree/master/WebApplicationFactory/NCode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3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57" y="1434607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5699-0C0E-FB7D-6622-0CDBD5177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652" y="4159852"/>
            <a:ext cx="2029817" cy="20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Custom Classes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7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2022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75D1F-B604-4792-B635-FDF32943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96" y="4270804"/>
            <a:ext cx="9321100" cy="19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7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Memory Repository and Store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repository in your test project that implements the same interface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data store in your test project that uses the in memory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&gt;= .NET 6.0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Startup and Program =&gt;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Program.cs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longer have a Program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Link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C9D3-A700-67B7-C638-38883757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10" y="2780270"/>
            <a:ext cx="7248525" cy="37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453</Words>
  <Application>Microsoft Office PowerPoint</Application>
  <PresentationFormat>Widescreen</PresentationFormat>
  <Paragraphs>84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Advanced .NET Testing</vt:lpstr>
      <vt:lpstr>Bio</vt:lpstr>
      <vt:lpstr>PowerPoint Presentation</vt:lpstr>
      <vt:lpstr>Deep Learning for Basketball Scores Prediction</vt:lpstr>
      <vt:lpstr>Overview</vt:lpstr>
      <vt:lpstr>API Introduction</vt:lpstr>
      <vt:lpstr>EF and DataContext</vt:lpstr>
      <vt:lpstr>xUnit Test Project</vt:lpstr>
      <vt:lpstr>&gt;= .NET 6.0 Change</vt:lpstr>
      <vt:lpstr>xUnit Test Project: Repository</vt:lpstr>
      <vt:lpstr>xUnit Test Project: DataStore</vt:lpstr>
      <vt:lpstr>WebApplicationFactory</vt:lpstr>
      <vt:lpstr>WebApplicationFactory: Basic Test</vt:lpstr>
      <vt:lpstr>WebApplicationFactory: Override</vt:lpstr>
      <vt:lpstr>WebApplicationFactory: Custom Class</vt:lpstr>
      <vt:lpstr>WebApplicationFactory: Startup</vt:lpstr>
      <vt:lpstr>WebApplicationFactory: Authorization</vt:lpstr>
      <vt:lpstr>IClassFixture&lt;T&gt;</vt:lpstr>
      <vt:lpstr>IClassFixture: Test Class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74</cp:revision>
  <dcterms:created xsi:type="dcterms:W3CDTF">2018-12-07T20:29:05Z</dcterms:created>
  <dcterms:modified xsi:type="dcterms:W3CDTF">2023-07-15T10:57:29Z</dcterms:modified>
</cp:coreProperties>
</file>