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7" r:id="rId3"/>
    <p:sldId id="258" r:id="rId4"/>
    <p:sldId id="311" r:id="rId5"/>
    <p:sldId id="271" r:id="rId6"/>
    <p:sldId id="288" r:id="rId7"/>
    <p:sldId id="274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WebApplicationFactory/NCod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a data science model at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57050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459287"/>
            <a:ext cx="50501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Software Developer, Microsoft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732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57" y="1434607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95699-0C0E-FB7D-6622-0CDBD5177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652" y="4159852"/>
            <a:ext cx="2029817" cy="20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Setting up a job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Connecting a workspace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Submit for training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Validation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https://github.com/ehennis/Blog/tree/master/WebApplicationFactory/NCode</a:t>
            </a:r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216</Words>
  <Application>Microsoft Office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Machine Learning</vt:lpstr>
      <vt:lpstr>Bio</vt:lpstr>
      <vt:lpstr>PowerPoint Presentation</vt:lpstr>
      <vt:lpstr>Deep Learning for Basketball Scores Prediction</vt:lpstr>
      <vt:lpstr>Overview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76</cp:revision>
  <dcterms:created xsi:type="dcterms:W3CDTF">2018-12-07T20:29:05Z</dcterms:created>
  <dcterms:modified xsi:type="dcterms:W3CDTF">2023-07-15T11:02:23Z</dcterms:modified>
</cp:coreProperties>
</file>