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81" r:id="rId5"/>
    <p:sldId id="271" r:id="rId6"/>
    <p:sldId id="260" r:id="rId7"/>
    <p:sldId id="310" r:id="rId8"/>
    <p:sldId id="307" r:id="rId9"/>
    <p:sldId id="308" r:id="rId10"/>
    <p:sldId id="311" r:id="rId11"/>
    <p:sldId id="312" r:id="rId12"/>
    <p:sldId id="288" r:id="rId13"/>
    <p:sldId id="274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UsingYourMode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ng.bz/PnRP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blob/master/UsingYourModels/KCDC/CtoF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27" y="91005"/>
            <a:ext cx="11158151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Actually Using Your Trained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Deploying your model to Google Cloud, Azure, and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32337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323370"/>
            <a:ext cx="5050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Engineer at Microsoft</a:t>
            </a:r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 by step guide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 by step guide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2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your pretrained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your model to valid formats (TF.JS and TF Lite)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full model to the clouds (Azure and Google)</a:t>
            </a: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2"/>
              </a:rPr>
              <a:t>https://github.com/ehennis/Blog/tree/master/UsingYourModels</a:t>
            </a:r>
            <a:endParaRPr lang="en-US" dirty="0"/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35% discount code (all products): ctwnecode22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http://mng.bz/PnRP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27" y="2529273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We have plenty of demos covering creating a model but not very many that actually get the model in the hands of your users.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370-566B-747D-BB32-9F78550F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0E73-40A2-A4D4-E107-3E5DA58B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a neural network to convert Celsius to Fahrenheit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https://github.com/ehennis/Blog/blob/master/UsingYourModels/KCDC/CtoF.ipynb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CreateTFJS.ipynb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Web Site: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/KCDC/Web Site/include/LoadModel.js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 TensorFlow Lite Interpreter ONLY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/KCDC/Android </a:t>
            </a:r>
            <a:r>
              <a:rPr lang="en-US" dirty="0" err="1">
                <a:solidFill>
                  <a:srgbClr val="FF0000"/>
                </a:solidFill>
              </a:rPr>
              <a:t>build.gradle</a:t>
            </a:r>
            <a:r>
              <a:rPr lang="en-US" dirty="0">
                <a:solidFill>
                  <a:srgbClr val="FF0000"/>
                </a:solidFill>
              </a:rPr>
              <a:t> MainActivity.java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4091</TotalTime>
  <Words>392</Words>
  <Application>Microsoft Office PowerPoint</Application>
  <PresentationFormat>Widescreen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Actually Using Your Trained Model</vt:lpstr>
      <vt:lpstr>Bio</vt:lpstr>
      <vt:lpstr>PowerPoint Presentation</vt:lpstr>
      <vt:lpstr>Deep Learning for Basketball Scores Prediction</vt:lpstr>
      <vt:lpstr>Overview</vt:lpstr>
      <vt:lpstr>Project Introduction</vt:lpstr>
      <vt:lpstr>Model Creation</vt:lpstr>
      <vt:lpstr>Web Deployment using TensorFlow.JS</vt:lpstr>
      <vt:lpstr>Android Deployment using TensorFlow Lite</vt:lpstr>
      <vt:lpstr>Google Cloud Deployment</vt:lpstr>
      <vt:lpstr>Microsoft Azure Deployment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66</cp:revision>
  <dcterms:created xsi:type="dcterms:W3CDTF">2018-12-07T20:29:05Z</dcterms:created>
  <dcterms:modified xsi:type="dcterms:W3CDTF">2022-08-02T14:44:22Z</dcterms:modified>
</cp:coreProperties>
</file>