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58" r:id="rId4"/>
    <p:sldId id="271" r:id="rId5"/>
    <p:sldId id="260" r:id="rId6"/>
    <p:sldId id="284" r:id="rId7"/>
    <p:sldId id="315" r:id="rId8"/>
    <p:sldId id="312" r:id="rId9"/>
    <p:sldId id="316" r:id="rId10"/>
    <p:sldId id="307" r:id="rId11"/>
    <p:sldId id="310" r:id="rId12"/>
    <p:sldId id="306" r:id="rId13"/>
    <p:sldId id="314" r:id="rId14"/>
    <p:sldId id="308" r:id="rId15"/>
    <p:sldId id="305" r:id="rId16"/>
    <p:sldId id="286" r:id="rId17"/>
    <p:sldId id="288" r:id="rId18"/>
    <p:sldId id="27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IC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aspnet/core/test/integration-tests?view=aspnetcore-7.0#basic-tests-with-the-default-webapplicationfac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2: Custom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in-memory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4C86-A5F0-0358-81BD-E66B67A0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91581"/>
            <a:ext cx="9971679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3: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with no changes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2107-4F63-5A99-066E-735AEDD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89" y="2656703"/>
            <a:ext cx="8391626" cy="3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4: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Override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C556-D7EE-EE73-1341-617DC8D8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7" y="2366084"/>
            <a:ext cx="7811787" cy="41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5: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TS5: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85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FEDBB-17A2-3D1F-00B3-3A8038F5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08" y="1690688"/>
            <a:ext cx="6806509" cy="49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TS5: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https://github.com/ehennis/Blog/tree/master/WebApplicationFactory/ICC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Bio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  <p:pic>
        <p:nvPicPr>
          <p:cNvPr id="1026" name="Picture 2" descr="microsoft logo icono editorial vector 6892682 Vector en Vecteezy">
            <a:extLst>
              <a:ext uri="{FF2B5EF4-FFF2-40B4-BE49-F238E27FC236}">
                <a16:creationId xmlns:a16="http://schemas.microsoft.com/office/drawing/2014/main" id="{B019DD99-72A3-8B6E-D4BC-B5555BD9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6" y="394157"/>
            <a:ext cx="2593061" cy="259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1: Fakes and Mocks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2: Custom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3: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4: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5: Custom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D733D-C9E9-8446-3267-C1443D6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91F-95C7-3FB8-5580-DA0363C1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3927-CD86-797E-A256-449F55C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8</a:t>
            </a:r>
          </a:p>
        </p:txBody>
      </p:sp>
    </p:spTree>
    <p:extLst>
      <p:ext uri="{BB962C8B-B14F-4D97-AF65-F5344CB8AC3E}">
        <p14:creationId xmlns:p14="http://schemas.microsoft.com/office/powerpoint/2010/main" val="67075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.NET 6.0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Startup and Program =&gt;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Program.cs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longer have a Program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9D3-A700-67B7-C638-3888375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0" y="2780270"/>
            <a:ext cx="7248525" cy="37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FBA-0899-7801-8395-1762E4C6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745A-ED07-AA7F-5777-E85258C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1: Fakes and Mocks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937F-A0C7-659E-92C3-FA51296F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“fake” class to simulate the actual code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9EF41-5BBB-3FC4-DF5B-6546255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22" y="2800243"/>
            <a:ext cx="5151995" cy="36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50448-7C7D-27FF-3407-A288AA97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2" y="2787823"/>
            <a:ext cx="5151995" cy="37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3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391</Words>
  <Application>Microsoft Office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Overview</vt:lpstr>
      <vt:lpstr>API Introduction</vt:lpstr>
      <vt:lpstr>EF and DataContext</vt:lpstr>
      <vt:lpstr>xUnit Test Project</vt:lpstr>
      <vt:lpstr>&gt;= .NET 6.0 Change</vt:lpstr>
      <vt:lpstr>Testing Strategy 1: Fakes and Mocks</vt:lpstr>
      <vt:lpstr>Testing Strategy 2: Custom DbContext</vt:lpstr>
      <vt:lpstr>IClassFixture&lt;T&gt;</vt:lpstr>
      <vt:lpstr>Testing Strategy 3: WebApplicationFactory</vt:lpstr>
      <vt:lpstr>Testing Strategy 4: IClassFixture</vt:lpstr>
      <vt:lpstr>Testing Strategy 5: Custom Class</vt:lpstr>
      <vt:lpstr>TS5: Startup</vt:lpstr>
      <vt:lpstr>TS5: Authorization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78</cp:revision>
  <dcterms:created xsi:type="dcterms:W3CDTF">2018-12-07T20:29:05Z</dcterms:created>
  <dcterms:modified xsi:type="dcterms:W3CDTF">2024-10-26T00:50:14Z</dcterms:modified>
</cp:coreProperties>
</file>