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57" r:id="rId3"/>
    <p:sldId id="258" r:id="rId4"/>
    <p:sldId id="281" r:id="rId5"/>
    <p:sldId id="271" r:id="rId6"/>
    <p:sldId id="260" r:id="rId7"/>
    <p:sldId id="283" r:id="rId8"/>
    <p:sldId id="284" r:id="rId9"/>
    <p:sldId id="285" r:id="rId10"/>
    <p:sldId id="286" r:id="rId11"/>
    <p:sldId id="305" r:id="rId12"/>
    <p:sldId id="306" r:id="rId13"/>
    <p:sldId id="307" r:id="rId14"/>
    <p:sldId id="308" r:id="rId15"/>
    <p:sldId id="287" r:id="rId16"/>
    <p:sldId id="288" r:id="rId17"/>
    <p:sldId id="27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hennis/Blog/tree/master/DeepLearningBasketbal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liveproject/using-deep-learning-to-predict-basketball-scores" TargetMode="Externa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manning.com/liveproject/using-deep-learning-to-predict-basketball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for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Deep Learning to Predict Game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Clean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Nobody keeps the team’s names consistent!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non-D1 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canceled games (Battle for Atlantis had wet floors)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Normalize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Keeps the score from over powering the standard deviations</a:t>
            </a:r>
          </a:p>
          <a:p>
            <a:r>
              <a:rPr lang="en-US" dirty="0">
                <a:solidFill>
                  <a:srgbClr val="FF0000"/>
                </a:solidFill>
              </a:rPr>
              <a:t>Demo: Milestone2_Answers.ipynb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Typically, should start with something simple (Home vs Away) and build out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Decided on a neural network (shiny new toy)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NNs need lots of data so limited the number of layers and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Iterate through hyper parameters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Layers, Nodes/Neurons, Optimizers, etc.</a:t>
            </a:r>
          </a:p>
          <a:p>
            <a:r>
              <a:rPr lang="en-US" dirty="0">
                <a:solidFill>
                  <a:srgbClr val="FF0000"/>
                </a:solidFill>
              </a:rPr>
              <a:t>Demo: Milestone3, Milestone4, and Milestone5_Answers.ipynb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Compare expected versus actual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an easy model to test with an easy answer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Harder models to test require measuring the AUC (area under the curve):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Clicking on an ad where just saying ‘No’ will work better than most models.</a:t>
            </a:r>
          </a:p>
          <a:p>
            <a:r>
              <a:rPr lang="en-US" dirty="0">
                <a:solidFill>
                  <a:srgbClr val="FF0000"/>
                </a:solidFill>
              </a:rPr>
              <a:t>Demo: </a:t>
            </a:r>
            <a:r>
              <a:rPr lang="en-US" dirty="0" err="1">
                <a:solidFill>
                  <a:srgbClr val="FF0000"/>
                </a:solidFill>
              </a:rPr>
              <a:t>BasketballScoutInterface.ipynb</a:t>
            </a:r>
            <a:r>
              <a:rPr lang="en-US" dirty="0">
                <a:solidFill>
                  <a:srgbClr val="FF0000"/>
                </a:solidFill>
              </a:rPr>
              <a:t> and Bet website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r>
              <a:rPr lang="en-US" dirty="0">
                <a:solidFill>
                  <a:srgbClr val="FF0000"/>
                </a:solidFill>
              </a:rPr>
              <a:t>Demo: LoadModel.js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96C98-6039-4568-A46A-A0ACED4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625161"/>
            <a:ext cx="6273500" cy="36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r>
              <a:rPr lang="en-US" dirty="0">
                <a:solidFill>
                  <a:srgbClr val="FF0000"/>
                </a:solidFill>
              </a:rPr>
              <a:t>Demo: ModelManager.java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BB24B7-F63E-40D8-94F4-89B8EB57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83" y="4353955"/>
            <a:ext cx="6564874" cy="1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Finish up the Android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other models (gradient boosted decision trees aka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Test, Test, Test.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Definition: Beat Vegas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Gathering: Internet scraping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Parsing: Cleaned games and teams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Creation: Neural Network w/ TensorFlow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Testing: Compared expected score vs actual score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hlinkClick r:id="rId2"/>
              </a:rPr>
              <a:t>https://github.com/ehennis/Blog/tree/master/DeepLearningBasketball</a:t>
            </a:r>
            <a:endParaRPr lang="en-US" dirty="0"/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>
                <a:solidFill>
                  <a:srgbClr val="1F4E79"/>
                </a:solidFill>
              </a:rPr>
              <a:t>: </a:t>
            </a:r>
            <a:r>
              <a:rPr lang="en-US">
                <a:solidFill>
                  <a:srgbClr val="1F4E79"/>
                </a:solidFill>
                <a:hlinkClick r:id="rId5"/>
              </a:rPr>
              <a:t>https://www.manning.com/liveproject/using-deep-learning-to-predict-basketball-scores</a:t>
            </a:r>
            <a:endParaRPr lang="en-US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Using Deep Learning to Predict Basketball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https://www.manning.com/liveproject/using-deep-learning-to-predict-basketball-scores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$25 for early release and $50 normally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0F4044-6DFC-4BC7-BB61-1C0D62050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833" y="2756887"/>
            <a:ext cx="3555014" cy="355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8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Facebook’s Guide to Machine Learning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(TensorFlow.JS)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(TensorFlow Lite)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Wanted to put my master’s degree to use on a real project and gambling became legal in Iowa and I wanted to lose money slower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 Field Guide to Machine Learning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B6371-C40F-4B2E-9B16-BFF62B665C2F}"/>
              </a:ext>
            </a:extLst>
          </p:cNvPr>
          <p:cNvSpPr txBox="1"/>
          <p:nvPr/>
        </p:nvSpPr>
        <p:spPr>
          <a:xfrm>
            <a:off x="0" y="6308209"/>
            <a:ext cx="959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https://research.fb.com/blog/2018/05/the-facebook-field-guide-to-machine-learning-video-series/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31A4E-EB85-49B5-B3AA-E3A5432F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0" y="1467149"/>
            <a:ext cx="10355624" cy="45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we trying to do?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Predict the outcome of a college basketball game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 do we define success?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&gt;60% against the spread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+- 5 points</a:t>
            </a:r>
          </a:p>
        </p:txBody>
      </p:sp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Scrape the internet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Game results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Conferences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Spreads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ESPN.com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NCAA.com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Originally done in .NET but have a current year scrape in Python</a:t>
            </a: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</TotalTime>
  <Words>587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Deep Learning for Basketball</vt:lpstr>
      <vt:lpstr>Bio</vt:lpstr>
      <vt:lpstr>PowerPoint Presentation</vt:lpstr>
      <vt:lpstr>Using Deep Learning to Predict Basketball Scores</vt:lpstr>
      <vt:lpstr>Overview</vt:lpstr>
      <vt:lpstr>Project Introduction</vt:lpstr>
      <vt:lpstr>Facebook Field Guide to Machine Learning</vt:lpstr>
      <vt:lpstr>Goal Defining</vt:lpstr>
      <vt:lpstr>Data Gathering</vt:lpstr>
      <vt:lpstr>Data Parsing</vt:lpstr>
      <vt:lpstr>Model Creation</vt:lpstr>
      <vt:lpstr>Accuracy Testing</vt:lpstr>
      <vt:lpstr>Web Deployment</vt:lpstr>
      <vt:lpstr>Android Deployment</vt:lpstr>
      <vt:lpstr>Future Projects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59</cp:revision>
  <dcterms:created xsi:type="dcterms:W3CDTF">2018-12-07T20:29:05Z</dcterms:created>
  <dcterms:modified xsi:type="dcterms:W3CDTF">2020-09-08T21:50:56Z</dcterms:modified>
</cp:coreProperties>
</file>