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57" r:id="rId3"/>
    <p:sldId id="258" r:id="rId4"/>
    <p:sldId id="281" r:id="rId5"/>
    <p:sldId id="271" r:id="rId6"/>
    <p:sldId id="260" r:id="rId7"/>
    <p:sldId id="310" r:id="rId8"/>
    <p:sldId id="307" r:id="rId9"/>
    <p:sldId id="308" r:id="rId10"/>
    <p:sldId id="313" r:id="rId11"/>
    <p:sldId id="314" r:id="rId12"/>
    <p:sldId id="315" r:id="rId13"/>
    <p:sldId id="311" r:id="rId14"/>
    <p:sldId id="312" r:id="rId15"/>
    <p:sldId id="288" r:id="rId16"/>
    <p:sldId id="274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Blog/tree/master/UsingYourMode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anHenni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ng.bz/PnRP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manning.com/liveprojectseries/deep-learning-for-basketball-scores-prediction-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Blog/blob/master/UsingYourModels/KCDC/CtoF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27" y="91005"/>
            <a:ext cx="11158151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Actually Using Your Trained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Deploying your model to Google Cloud, Azure, and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323370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323370"/>
            <a:ext cx="5050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Senior Software Engineer at Microsoft</a:t>
            </a:r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CtoF_Model.tflite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as Asset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app -&gt; New -&gt; Folder -&gt; Assets folder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Copy ‘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CtoF_Model.tflite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 to Assets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compress the model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app -&gt;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build.gradle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“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aaptOptions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”</a:t>
            </a:r>
          </a:p>
          <a:p>
            <a:pPr lvl="2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noCompress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tflite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”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-lite dependency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implementation '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org.tensorflow:tensorflow-tflite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'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File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9D842-156C-CD3D-67C7-72E902C91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464" y="1406077"/>
            <a:ext cx="6594904" cy="51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0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Run Interpreter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B2686-23E5-4E88-A05B-C37932DE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54" y="1572654"/>
            <a:ext cx="6336184" cy="470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3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Cloud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Project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Cloud Storage Bucket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Upload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SavedModel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files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model in AI Platform 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This takes a while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 &amp; Use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F7ECC-1726-8156-3A4A-40A6C36AD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1353344"/>
            <a:ext cx="6286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Microsoft Azure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Step by step guide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2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your pretrained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your model to valid formats (TF.JS and TF Lite)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 full model to the clouds (Azure and Google)</a:t>
            </a: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4E79"/>
                </a:solidFill>
              </a:rPr>
              <a:t>Code Repository: </a:t>
            </a:r>
            <a:r>
              <a:rPr lang="en-US" dirty="0">
                <a:hlinkClick r:id="rId2"/>
              </a:rPr>
              <a:t>https://github.com/ehennis/Blog/tree/master/UsingYourModels</a:t>
            </a:r>
            <a:endParaRPr lang="en-US" dirty="0"/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Deep Learning for Basketball Scores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https://www.manning.com/liveprojectseries/deep-learning-for-basketball-scores-prediction-ser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35% discount code (all products): ctwnecode22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http://mng.bz/PnRP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25990-AECE-D3C4-1B6C-065B462FF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27" y="2529273"/>
            <a:ext cx="2514600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C03EF-B7BE-5DFA-8E1C-9FDC2B07F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37" y="4136081"/>
            <a:ext cx="1695450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C3F1B-DD65-CE81-B35F-4365B554C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085" y="4136081"/>
            <a:ext cx="17049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C0136-73B3-1178-EF62-F22A6849F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858" y="4131318"/>
            <a:ext cx="1714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 using TensorFlow.JS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using TensorFlow Lite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Cloud Deployment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Microsoft Azure Deployment</a:t>
            </a: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Idea: We have plenty of demos covering creating a model but not very many that actually get the model in the hands of your users.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Technologies: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Colab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the web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Android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Cloud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E370-566B-747D-BB32-9F78550F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0E73-40A2-A4D4-E107-3E5DA58B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a neural network to convert Celsius to Fahrenheit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https://github.com/ehennis/Blog/blob/master/UsingYourModels/KCDC/CtoF.ipynb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3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 using TensorFlow.JS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TensorFlow.js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Wrap html around JS files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UsingYourModels</a:t>
            </a:r>
            <a:r>
              <a:rPr lang="en-US" dirty="0">
                <a:solidFill>
                  <a:srgbClr val="FF0000"/>
                </a:solidFill>
              </a:rPr>
              <a:t>/KCDC/</a:t>
            </a:r>
            <a:r>
              <a:rPr lang="en-US" dirty="0" err="1">
                <a:solidFill>
                  <a:srgbClr val="FF0000"/>
                </a:solidFill>
              </a:rPr>
              <a:t>CreateTFJS.ipynb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Web Site: </a:t>
            </a:r>
            <a:r>
              <a:rPr lang="en-US" dirty="0" err="1">
                <a:solidFill>
                  <a:srgbClr val="FF0000"/>
                </a:solidFill>
              </a:rPr>
              <a:t>UsingYourModels</a:t>
            </a:r>
            <a:r>
              <a:rPr lang="en-US" dirty="0">
                <a:solidFill>
                  <a:srgbClr val="FF0000"/>
                </a:solidFill>
              </a:rPr>
              <a:t>/KCDC/Web Site/include/LoadModel.js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6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using TensorFlow 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 Lite model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UsingYourModels</a:t>
            </a:r>
            <a:r>
              <a:rPr lang="en-US" dirty="0">
                <a:solidFill>
                  <a:srgbClr val="FF0000"/>
                </a:solidFill>
              </a:rPr>
              <a:t>/KCDC/</a:t>
            </a:r>
            <a:r>
              <a:rPr lang="en-US" dirty="0" err="1">
                <a:solidFill>
                  <a:srgbClr val="FF0000"/>
                </a:solidFill>
              </a:rPr>
              <a:t>CreateTFLite.ipynb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9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451</Words>
  <Application>Microsoft Office PowerPoint</Application>
  <PresentationFormat>Widescreen</PresentationFormat>
  <Paragraphs>84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Actually Using Your Trained Model</vt:lpstr>
      <vt:lpstr>Bio</vt:lpstr>
      <vt:lpstr>PowerPoint Presentation</vt:lpstr>
      <vt:lpstr>Deep Learning for Basketball Scores Prediction</vt:lpstr>
      <vt:lpstr>Overview</vt:lpstr>
      <vt:lpstr>Project Introduction</vt:lpstr>
      <vt:lpstr>Model Creation</vt:lpstr>
      <vt:lpstr>Web Deployment using TensorFlow.JS</vt:lpstr>
      <vt:lpstr>Android Deployment using TensorFlow Lite</vt:lpstr>
      <vt:lpstr>Android Deployment cont.</vt:lpstr>
      <vt:lpstr>Android Deployment cont.</vt:lpstr>
      <vt:lpstr>Android Deployment cont.</vt:lpstr>
      <vt:lpstr>Google Cloud Deployment</vt:lpstr>
      <vt:lpstr>Microsoft Azure Deployment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69</cp:revision>
  <dcterms:created xsi:type="dcterms:W3CDTF">2018-12-07T20:29:05Z</dcterms:created>
  <dcterms:modified xsi:type="dcterms:W3CDTF">2022-08-03T03:47:16Z</dcterms:modified>
</cp:coreProperties>
</file>