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78" r:id="rId5"/>
    <p:sldId id="281" r:id="rId6"/>
    <p:sldId id="271" r:id="rId7"/>
    <p:sldId id="260" r:id="rId8"/>
    <p:sldId id="283" r:id="rId9"/>
    <p:sldId id="284" r:id="rId10"/>
    <p:sldId id="285" r:id="rId11"/>
    <p:sldId id="286" r:id="rId12"/>
    <p:sldId id="287" r:id="rId13"/>
    <p:sldId id="288" r:id="rId14"/>
    <p:sldId id="274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amera.readthedocs.io/en/release-1.13/" TargetMode="External"/><Relationship Id="rId2" Type="http://schemas.openxmlformats.org/officeDocument/2006/relationships/hyperlink" Target="https://towardsdatascience.com/portable-computer-vision-tensorflow-2-0-on-a-raspberry-pi-part-1-of-2-84e318798ce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01.04381" TargetMode="External"/><Relationship Id="rId4" Type="http://schemas.openxmlformats.org/officeDocument/2006/relationships/hyperlink" Target="https://github.com/lhelontra/tensorflow-on-arm/releas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eckronsoftware.fishbutl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Computer Vision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w/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Setting up a Raspberry Pi for image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v2 on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v2 doesn’t support ARM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Lite is preferred going forward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 use this on my Android application and it is pretty smooth</a:t>
            </a: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Built into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tensorflow.keras.application.mobilenet_v2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Version 3 is out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Lock weights and train on a subset of images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Family pictures, cars, etc.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object tracking for security cameras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to an automated home to turn the lights on when you show up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Really dumb but someone online added a Pi to his clock so that if anyone was looking at the clock it would jump off the wall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Anything…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4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 (Pretrained model, easy installs, and quick results)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Cheap ($35 Pi, $30 camera, $ SD card)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Easy (I was able to do it)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Leigh Johnson’s Project: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https://towardsdatascience.com/portable-computer-vision-tensorflow-2-0-on-a-raspberry-pi-part-1-of-2-84e318798ce9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Camera </a:t>
            </a:r>
            <a:r>
              <a:rPr lang="en-US" dirty="0" err="1">
                <a:solidFill>
                  <a:srgbClr val="1F4E79"/>
                </a:solidFill>
              </a:rPr>
              <a:t>Api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hlinkClick r:id="rId3"/>
              </a:rPr>
              <a:t>https://picamera.readthedocs.io/en/release-1.13/</a:t>
            </a:r>
            <a:endParaRPr lang="en-US" dirty="0"/>
          </a:p>
          <a:p>
            <a:r>
              <a:rPr lang="en-US" dirty="0">
                <a:solidFill>
                  <a:srgbClr val="1F4E79"/>
                </a:solidFill>
              </a:rPr>
              <a:t>TensorFlow 2 ARM WHL: </a:t>
            </a:r>
            <a:r>
              <a:rPr lang="en-US" dirty="0">
                <a:hlinkClick r:id="rId4"/>
              </a:rPr>
              <a:t>https://github.com/lhelontra/tensorflow-on-arm/releases</a:t>
            </a:r>
            <a:endParaRPr lang="en-US" dirty="0"/>
          </a:p>
          <a:p>
            <a:r>
              <a:rPr lang="en-US" dirty="0">
                <a:solidFill>
                  <a:srgbClr val="1F4E79"/>
                </a:solidFill>
              </a:rPr>
              <a:t>MobileNetV2 Paper: </a:t>
            </a:r>
            <a:r>
              <a:rPr lang="en-US" dirty="0">
                <a:hlinkClick r:id="rId5"/>
              </a:rPr>
              <a:t>https://arxiv.org/abs/1801.04381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Manning </a:t>
            </a:r>
            <a:r>
              <a:rPr lang="en-US" dirty="0" err="1">
                <a:solidFill>
                  <a:srgbClr val="1F4E79"/>
                </a:solidFill>
              </a:rPr>
              <a:t>liveProject</a:t>
            </a:r>
            <a:r>
              <a:rPr lang="en-US">
                <a:solidFill>
                  <a:srgbClr val="1F4E79"/>
                </a:solidFill>
              </a:rPr>
              <a:t>: ???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BE410-7A3A-4211-9C5C-8B6B4C7A8D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26405C-7AFE-4041-95A3-750347BE6497}"/>
              </a:ext>
            </a:extLst>
          </p:cNvPr>
          <p:cNvSpPr txBox="1">
            <a:spLocks/>
          </p:cNvSpPr>
          <p:nvPr/>
        </p:nvSpPr>
        <p:spPr>
          <a:xfrm>
            <a:off x="3842951" y="204487"/>
            <a:ext cx="589623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Fish Butler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F379F7-CFD8-4AB0-850F-2F35CDF15508}"/>
              </a:ext>
            </a:extLst>
          </p:cNvPr>
          <p:cNvSpPr txBox="1">
            <a:spLocks/>
          </p:cNvSpPr>
          <p:nvPr/>
        </p:nvSpPr>
        <p:spPr>
          <a:xfrm>
            <a:off x="3842951" y="1253331"/>
            <a:ext cx="710513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Written this summer with my daughter (11) and my nephew (13)</a:t>
            </a:r>
          </a:p>
          <a:p>
            <a:r>
              <a:rPr lang="en-US" dirty="0">
                <a:hlinkClick r:id="rId3"/>
              </a:rPr>
              <a:t>https://play.google.com/store/apps/details?id=com.eckronsoftware.fishbutler</a:t>
            </a: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1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Using Deep Learning to Predict Basketball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MEAP: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Raspberry Pi Setup (SD and OS)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Camera and API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v2 on ARM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MobileNetV2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Future Projects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Raspberry Pi 3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Raspbian (Now Raspberry Pi OS)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Raspberry Pi Camera Module V2-8 Megapixel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Leigh Johnson (@grepLeigh)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5F932-B4E5-4E9A-BA1A-61E1D51F2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13" y="365125"/>
            <a:ext cx="5116550" cy="40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Raspberry Pi Setup (SD, OS, Camera)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SD Card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&gt;= 8GB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Raspberry Pi Imager (I used Windows)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Don’t: </a:t>
            </a:r>
          </a:p>
          <a:p>
            <a:pPr lvl="2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 32GB</a:t>
            </a:r>
          </a:p>
          <a:p>
            <a:pPr lvl="2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Write protect your card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Raspberry Pi OS (Former Raspbian) or Noobs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Camera and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Camera: V2 8 Megapixel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PiCamera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apt install python3-picamera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5F932-B4E5-4E9A-BA1A-61E1D51F2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2713" y="401442"/>
            <a:ext cx="5116550" cy="39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452</Words>
  <Application>Microsoft Office PowerPoint</Application>
  <PresentationFormat>Widescreen</PresentationFormat>
  <Paragraphs>78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Computer Vision w/ Raspberry Pi</vt:lpstr>
      <vt:lpstr>Bio</vt:lpstr>
      <vt:lpstr>PowerPoint Presentation</vt:lpstr>
      <vt:lpstr>PowerPoint Presentation</vt:lpstr>
      <vt:lpstr>Using Deep Learning to Predict Basketball Scores</vt:lpstr>
      <vt:lpstr>Overview</vt:lpstr>
      <vt:lpstr>Project Introduction</vt:lpstr>
      <vt:lpstr>Raspberry Pi Setup (SD, OS, Camera)</vt:lpstr>
      <vt:lpstr>Camera and API</vt:lpstr>
      <vt:lpstr>TensorFlow v2 on ARM</vt:lpstr>
      <vt:lpstr>MobileNetV2</vt:lpstr>
      <vt:lpstr>Future Projects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42</cp:revision>
  <dcterms:created xsi:type="dcterms:W3CDTF">2018-12-07T20:29:05Z</dcterms:created>
  <dcterms:modified xsi:type="dcterms:W3CDTF">2020-06-08T20:26:56Z</dcterms:modified>
</cp:coreProperties>
</file>