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70" r:id="rId2"/>
    <p:sldId id="257" r:id="rId3"/>
    <p:sldId id="258" r:id="rId4"/>
    <p:sldId id="311" r:id="rId5"/>
    <p:sldId id="271" r:id="rId6"/>
    <p:sldId id="319" r:id="rId7"/>
    <p:sldId id="318" r:id="rId8"/>
    <p:sldId id="329" r:id="rId9"/>
    <p:sldId id="330" r:id="rId10"/>
    <p:sldId id="331" r:id="rId11"/>
    <p:sldId id="332" r:id="rId12"/>
    <p:sldId id="334" r:id="rId13"/>
    <p:sldId id="333" r:id="rId14"/>
    <p:sldId id="335" r:id="rId15"/>
    <p:sldId id="336" r:id="rId16"/>
    <p:sldId id="337" r:id="rId17"/>
    <p:sldId id="338" r:id="rId18"/>
    <p:sldId id="339" r:id="rId19"/>
    <p:sldId id="340" r:id="rId20"/>
    <p:sldId id="322" r:id="rId21"/>
    <p:sldId id="323" r:id="rId22"/>
    <p:sldId id="324" r:id="rId23"/>
    <p:sldId id="325" r:id="rId24"/>
    <p:sldId id="326" r:id="rId25"/>
    <p:sldId id="327" r:id="rId26"/>
    <p:sldId id="328" r:id="rId27"/>
    <p:sldId id="320" r:id="rId28"/>
    <p:sldId id="321" r:id="rId29"/>
    <p:sldId id="288" r:id="rId30"/>
    <p:sldId id="274" r:id="rId31"/>
    <p:sldId id="282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/>
  </p:normalViewPr>
  <p:slideViewPr>
    <p:cSldViewPr snapToGrid="0">
      <p:cViewPr varScale="1">
        <p:scale>
          <a:sx n="78" d="100"/>
          <a:sy n="78" d="100"/>
        </p:scale>
        <p:origin x="120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3264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34A0A9-D2B9-4D21-8054-CE3E8EA3318B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20DBD2-A729-404D-91D2-2A01589A4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316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A70453-7C67-4726-B763-ED32EAAD668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5548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A70453-7C67-4726-B763-ED32EAAD668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9267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A70453-7C67-4726-B763-ED32EAAD668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8325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A70453-7C67-4726-B763-ED32EAAD668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9286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A70453-7C67-4726-B763-ED32EAAD668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9255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A70453-7C67-4726-B763-ED32EAAD668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394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A70453-7C67-4726-B763-ED32EAAD668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3948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A70453-7C67-4726-B763-ED32EAAD668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1118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A70453-7C67-4726-B763-ED32EAAD668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5932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A70453-7C67-4726-B763-ED32EAAD668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1626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A70453-7C67-4726-B763-ED32EAAD668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869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A70453-7C67-4726-B763-ED32EAAD668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5158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A70453-7C67-4726-B763-ED32EAAD668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7289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A70453-7C67-4726-B763-ED32EAAD668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1506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A70453-7C67-4726-B763-ED32EAAD668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1354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A70453-7C67-4726-B763-ED32EAAD668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1110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A70453-7C67-4726-B763-ED32EAAD668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050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A70453-7C67-4726-B763-ED32EAAD668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1134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A70453-7C67-4726-B763-ED32EAAD668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412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A70453-7C67-4726-B763-ED32EAAD668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6720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A70453-7C67-4726-B763-ED32EAAD668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9784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A70453-7C67-4726-B763-ED32EAAD668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3321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A70453-7C67-4726-B763-ED32EAAD668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6519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A70453-7C67-4726-B763-ED32EAAD668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4954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A70453-7C67-4726-B763-ED32EAAD668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131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5E9E2-31D8-4A8F-851F-32DC73811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93444B-1C3A-4208-A89E-9DD23A59D8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89E3D-629E-4E9A-A45E-39D2F0387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4C14B3-A96A-41AE-8618-8168921F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E1B66-28F2-483D-975D-3BF08D16D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001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237C2-BB42-48F9-AAEF-BACAAE030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0E18EA-62A3-4C16-87E4-8F8EA965A4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69B6E-1148-4602-A418-A47E1119C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EAB26-C976-40D8-AA5D-BB38FF72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5A7F1-3460-4592-A240-2E7125A90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712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E6945C-628F-4C5D-B8A4-594A2B70FB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A97763-FAE0-4FBC-AA03-24E7A3C063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2585A-57B0-4DB8-BD04-BA85307C4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4074E-6517-4A9A-91FB-DE4088BDB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019E3-1B2C-49E1-9960-B01DB004E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454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10BFE-BB83-4BFA-A4F7-02630D874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F88A5-022B-4F94-A6C3-467940BE2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0980C-5EAE-4AC1-BBD0-6D65A6845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ED53E-ABAE-48FF-8AD1-6414F1C07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C3DEB-D506-4497-B5B1-A018F51DA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185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B6B25-9ACD-48BE-B66E-8285DAE27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06243B-1E39-4423-A0CE-FE98D9538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9908F-7A3B-4C1F-8619-840068D97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13402-256B-4401-9AC9-01E549FA2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2BE0E-A105-4FE2-8EF0-130130140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648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8ED57-19A0-458C-B65D-7E99D1F38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2DE22-761F-485C-B746-99F54601FB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E47854-0ACD-4A85-A15F-B794D887A1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E3E7A-B735-4FD4-A13A-EFAC58DD1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D9BBCD-9DC3-471C-AF96-9D1C66AEB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63F2B2-E6DF-43E6-A128-51B3F53F3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117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27BC4-0028-4EB8-A592-C09D701D9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26E3E2-4E5C-4F3E-9F6A-F8A8BBBCAF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0E9E6B-576B-43B9-A083-C056B0342D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602E58-E158-4726-878B-31824A37B7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FFABD1-702A-4BF7-8B2F-E5F6CDA03A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06AE5B-D757-4F4B-B5B0-D6D0B155C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839EFF-F08A-4221-B9A5-92D45AA16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A842F1-2E16-4243-AFB0-3AFF1DE23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197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2220B-46D6-43A2-968F-54354D2C2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10C1AC-10D9-43F7-B73C-D2CBE57A3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EDE68C-343E-4BD4-86C7-36DE12650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FE5663-DEDD-4564-88CA-FA7283D7D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283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DCCE3C-40A6-4BEA-A5D0-86478F119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808AC0-BE9D-43C7-A591-D35B3FDC7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270CF-3BD3-466A-90F6-26E2A4DEF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325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79C77-4EEC-4D0C-9FF4-FE3551C43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AF9A4-BDF6-4A80-A7C4-58EF60D00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2E9490-039C-4C16-A735-168955E181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0627C8-F98F-4D67-BCBE-7E1792A8A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52A4A-E86F-4A19-9D53-44B59AECF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C5B9DD-6311-4127-8012-B4818FE0A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120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1039F-E522-48D5-B7E2-65063A459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4EB688-EA7F-4FD8-B49F-054C52B3AB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BCCD63-6F40-4BF2-9DE0-7DA09C62BE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5FBFD5-15E2-4E25-844C-DF04B3EC3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A1F377-058E-4181-90D7-847073ECE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C2C27-7D6F-408B-A96C-C88546A66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59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2D9224-74C8-4B80-8FC5-0042231BF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45B8A-503E-4393-BCCD-A4312BE6DA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086C7-1DAF-44B0-9B54-681197CB99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AA80A-DCF6-416C-B4E9-4897677234EE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E033C-398D-4B2B-B116-EEAA44DC06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1D824-E114-4866-BFC0-BE750D1578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71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journermarablegrimmett.blogspot.com/2011/08/georgia-tech-town-kickoff-tech-partners.html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s://en.wikipedia.org/wiki/Iowa_State_Cyclones_football" TargetMode="Externa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hennis/Blog/tree/master/AzureML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eckronsoftware.com/" TargetMode="External"/><Relationship Id="rId2" Type="http://schemas.openxmlformats.org/officeDocument/2006/relationships/hyperlink" Target="https://github.com/ehenni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EvanHennis@gmail.com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hyperlink" Target="https://www.manning.com/liveprojectseries/deep-learning-for-basketball-scores-prediction-ser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l.azure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45494-B3DA-4BBA-A290-9BC1D144F6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005"/>
            <a:ext cx="9144000" cy="238760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Azure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EA185E-817E-4AE6-84A9-2E8D2EB585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88127"/>
            <a:ext cx="9144000" cy="1655762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Train a data science model at scale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4FEC39-D6C5-4892-8583-31F4DCB4AFB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15"/>
          <a:stretch/>
        </p:blipFill>
        <p:spPr>
          <a:xfrm>
            <a:off x="1084606" y="4570500"/>
            <a:ext cx="1158864" cy="17846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4F239B-F9D5-412A-984B-375FC7159B4D}"/>
              </a:ext>
            </a:extLst>
          </p:cNvPr>
          <p:cNvSpPr txBox="1"/>
          <p:nvPr/>
        </p:nvSpPr>
        <p:spPr>
          <a:xfrm>
            <a:off x="2339162" y="4459287"/>
            <a:ext cx="505017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5">
                    <a:lumMod val="50000"/>
                  </a:schemeClr>
                </a:solidFill>
              </a:rPr>
              <a:t>Evan Hennis</a:t>
            </a:r>
          </a:p>
          <a:p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Google Developer Expert in Machine Learning</a:t>
            </a:r>
          </a:p>
          <a:p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Software Developer, Microsoft</a:t>
            </a:r>
          </a:p>
          <a:p>
            <a:endParaRPr lang="en-US" b="1" dirty="0"/>
          </a:p>
          <a:p>
            <a:r>
              <a:rPr lang="en-US" dirty="0"/>
              <a:t>@</a:t>
            </a:r>
            <a:r>
              <a:rPr lang="en-US" dirty="0" err="1"/>
              <a:t>TheNurl</a:t>
            </a:r>
            <a:endParaRPr lang="en-US" dirty="0"/>
          </a:p>
          <a:p>
            <a:r>
              <a:rPr lang="en-US" dirty="0"/>
              <a:t>https://eckronsoftware.wordpress.com</a:t>
            </a:r>
          </a:p>
          <a:p>
            <a:r>
              <a:rPr lang="en-US" dirty="0"/>
              <a:t>https://github.com/ehennis</a:t>
            </a:r>
          </a:p>
          <a:p>
            <a:r>
              <a:rPr lang="en-US" dirty="0"/>
              <a:t>YouTube: Evan Hennis</a:t>
            </a:r>
          </a:p>
        </p:txBody>
      </p:sp>
    </p:spTree>
    <p:extLst>
      <p:ext uri="{BB962C8B-B14F-4D97-AF65-F5344CB8AC3E}">
        <p14:creationId xmlns:p14="http://schemas.microsoft.com/office/powerpoint/2010/main" val="2002129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CDF8B-9B55-4731-A3D9-E0EE17213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Manual Model: Build Training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FFEAB-96DA-4594-8268-CFF457266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Generate the test data</a:t>
            </a:r>
          </a:p>
          <a:p>
            <a:pPr marL="0" indent="0">
              <a:buNone/>
            </a:pP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CC565A-7AA9-29A3-193E-9B7E5A2E5F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1621" y="2315369"/>
            <a:ext cx="8248650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03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CDF8B-9B55-4731-A3D9-E0EE17213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Manual Model: Train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FFEAB-96DA-4594-8268-CFF457266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Fit the training data</a:t>
            </a: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Test</a:t>
            </a: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Save</a:t>
            </a:r>
          </a:p>
          <a:p>
            <a:pPr marL="0" indent="0">
              <a:buNone/>
            </a:pP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7E60BA-2120-5A99-093C-04337B1102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3312" y="2505032"/>
            <a:ext cx="8189686" cy="10495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60B574-94FA-40F2-A17E-90DF824A16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4185" y="3771642"/>
            <a:ext cx="9598813" cy="15119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C1C6798-A60B-AC53-C6E8-436EE963B0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3312" y="5610847"/>
            <a:ext cx="5732977" cy="1012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073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CDF8B-9B55-4731-A3D9-E0EE17213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Manual Model: Switch Kernels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FFEAB-96DA-4594-8268-CFF457266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Create a new notebook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Ensure Kernal is “Python 3.10 – SDK v2”</a:t>
            </a: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202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CDF8B-9B55-4731-A3D9-E0EE17213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Manual Model: Load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FFEAB-96DA-4594-8268-CFF457266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Load the saved model</a:t>
            </a:r>
          </a:p>
          <a:p>
            <a:pPr marL="0" indent="0">
              <a:buNone/>
            </a:pP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6A60BF-6633-BF79-89D4-38EFE5B25D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7091" y="2380606"/>
            <a:ext cx="6306709" cy="285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6374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CDF8B-9B55-4731-A3D9-E0EE17213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Manual Model: Load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FFEAB-96DA-4594-8268-CFF457266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Load the saved model</a:t>
            </a: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Register the model</a:t>
            </a:r>
          </a:p>
          <a:p>
            <a:pPr marL="0" indent="0">
              <a:buNone/>
            </a:pP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6A60BF-6633-BF79-89D4-38EFE5B25D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9903" y="2121740"/>
            <a:ext cx="5768546" cy="26145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14FA23E-10F2-3B8B-2F15-FC437B89ED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4037" y="5560541"/>
            <a:ext cx="8489763" cy="926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8228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CDF8B-9B55-4731-A3D9-E0EE17213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Manual Model: Create Endpoint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FFEAB-96DA-4594-8268-CFF457266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Create the endpoint</a:t>
            </a: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81D314-97D1-D349-01D6-9B1959F4C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3066" y="1978025"/>
            <a:ext cx="6943725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7453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CDF8B-9B55-4731-A3D9-E0EE17213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Manual Model: Create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FFEAB-96DA-4594-8268-CFF457266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Create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Conda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file</a:t>
            </a: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9DEF54-55B1-B4F7-9A0A-DD7A306CD9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1491509"/>
            <a:ext cx="5427318" cy="4820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0577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CDF8B-9B55-4731-A3D9-E0EE17213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Manual Model: Create Environment (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cont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FFEAB-96DA-4594-8268-CFF457266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Create the environment</a:t>
            </a: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76795C-A84E-9916-4418-57E4D1F385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4590" y="2669059"/>
            <a:ext cx="9439210" cy="382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521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CDF8B-9B55-4731-A3D9-E0EE17213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Manual Model: Create 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FFEAB-96DA-4594-8268-CFF457266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Create the deployment</a:t>
            </a: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53470D-E452-6B2B-AC5E-1D364EB327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7923" y="2483708"/>
            <a:ext cx="8655877" cy="4009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9562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CDF8B-9B55-4731-A3D9-E0EE17213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Manual Model: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FFEAB-96DA-4594-8268-CFF457266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Test the endpoint</a:t>
            </a: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BF5FD1-47AE-A868-9AC8-89B554C251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6420" y="3163330"/>
            <a:ext cx="7147665" cy="3329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808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A295947-B9C9-4DF9-A570-A1E0A47E11D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913349" y="3552006"/>
            <a:ext cx="3353322" cy="27571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6C2C66B-682E-4FD2-9170-32CC88A76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Bio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CEAFF-5316-430A-B222-E305CE3A2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BS from Iowa State 2004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MS from Georgia Tech 2018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C# developer since 2004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GDE in Machine Learning 2019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BC318E-8528-44F6-972B-F99EA4FF9DD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38200" y="4014937"/>
            <a:ext cx="3330944" cy="22969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86284A-1DF7-4A12-A63F-FF7358B1B7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0876" y="3277784"/>
            <a:ext cx="2701532" cy="3215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7721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CDF8B-9B55-4731-A3D9-E0EE17213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AzureML Trained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FFEAB-96DA-4594-8268-CFF457266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Start with a sample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Notebooks -&gt; Samples -&gt; v2 &gt;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sdk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&gt; python &gt; jobs &gt; single-step &gt;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tensorflow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&gt; train-hyperparameter-tune-deploy-with-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tensorflow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Clone Notebook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Set Compute to your created compute instance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Ensure Kernal is “Python 3.10 – SDK v2”</a:t>
            </a: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7476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CDF8B-9B55-4731-A3D9-E0EE17213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AzureML: Create A Compute Resource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FFEAB-96DA-4594-8268-CFF457266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Create a compute instance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Standard GPUs are getting removed 7/31/2023 (this was a nightmare)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Using “Standard_DS3” CPU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I am cheap</a:t>
            </a: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0E34D6-FD09-0209-F7B4-6930730985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768600"/>
            <a:ext cx="539115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4372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CDF8B-9B55-4731-A3D9-E0EE17213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AzureML: Create An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FFEAB-96DA-4594-8268-CFF457266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Existing environment or custom environment using Docker or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Conda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Keras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Example:</a:t>
            </a: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25D677-2E2D-5231-6989-097AE7D551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7913" y="2394379"/>
            <a:ext cx="5953125" cy="4381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D340AC7-CAB0-0225-53B5-4205BEB348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5063" y="3358034"/>
            <a:ext cx="3562350" cy="27336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B136F85-37A0-1816-F604-AC91A44AC6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0457" y="3358034"/>
            <a:ext cx="5972175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6698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CDF8B-9B55-4731-A3D9-E0EE17213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AzureML: Build A Job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FFEAB-96DA-4594-8268-CFF457266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Command Job with all the details needed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Using provided training script (tf_mnist.py)</a:t>
            </a: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969DF92-634D-1AD4-0B34-B045F780D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1376" y="2977978"/>
            <a:ext cx="8197399" cy="3198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0168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CDF8B-9B55-4731-A3D9-E0EE17213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AzureML: Run A Job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FFEAB-96DA-4594-8268-CFF457266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Submit Job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Registers the job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Job: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Preparing: Docker image created and uploaded to the workspace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Scaling: The cluster attempts to scale up if it requires more nodes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Running: All the scripts in ‘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src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’ are uploaded and run</a:t>
            </a: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DA82B8-7C94-B989-4EFC-0CDCDC550B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4639" y="1944602"/>
            <a:ext cx="4553857" cy="440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9158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CDF8B-9B55-4731-A3D9-E0EE17213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AzureML: Deploy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FFEAB-96DA-4594-8268-CFF457266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Create the model</a:t>
            </a: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Register the model</a:t>
            </a: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Deploy the model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EAF968-4833-4474-DB41-05F1EC6E52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7320" y="1825625"/>
            <a:ext cx="5895975" cy="18859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BB9C95E-B703-9D02-6D1C-E8D43BBDF1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7320" y="4001294"/>
            <a:ext cx="5210175" cy="3905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6CC1599-F170-0AE4-B5BE-F41B7C3325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7320" y="4589248"/>
            <a:ext cx="6181725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7077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CDF8B-9B55-4731-A3D9-E0EE17213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AzureML: Create Online Endpoint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FFEAB-96DA-4594-8268-CFF457266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Create the endpoint</a:t>
            </a: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Retrieve the endpoint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33C56B-CB29-A11E-74E2-544CA7B937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6506" y="2477014"/>
            <a:ext cx="9657642" cy="19039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BACF788-C4F8-4014-E09C-BD94E9276D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6506" y="5513085"/>
            <a:ext cx="8098561" cy="528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955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CDF8B-9B55-4731-A3D9-E0EE17213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AzureML: Test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FFEAB-96DA-4594-8268-CFF457266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Download data (we download it from a public repo)</a:t>
            </a: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Create test data set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E8933D-0FE1-D29D-BE06-9C8B62AD5C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565" y="2459895"/>
            <a:ext cx="6619875" cy="14192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A261D0-5879-627A-73CE-8245DAB5DC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9565" y="4313666"/>
            <a:ext cx="5076825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0763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CDF8B-9B55-4731-A3D9-E0EE17213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AzureML: Test The Model (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cont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FFEAB-96DA-4594-8268-CFF457266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Invoke the endpoint</a:t>
            </a: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Plot the results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D8287E-3272-9AF9-547D-242E3052F6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6780" y="1825625"/>
            <a:ext cx="4048125" cy="1219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8D0186-C85C-0F27-6A28-1919D95B11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3875" y="3553618"/>
            <a:ext cx="3524250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4717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8972D-19AF-4770-965A-06EA79781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EFD57-A438-4A13-8DBA-921614D65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Easy to follow sample code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Offloads all of your expensive computer to the cloud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Easily access your model</a:t>
            </a:r>
          </a:p>
        </p:txBody>
      </p:sp>
    </p:spTree>
    <p:extLst>
      <p:ext uri="{BB962C8B-B14F-4D97-AF65-F5344CB8AC3E}">
        <p14:creationId xmlns:p14="http://schemas.microsoft.com/office/powerpoint/2010/main" val="2148422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1171E0-61E5-4783-9EF2-6A52CFAF0A0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" y="0"/>
            <a:ext cx="121819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039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84895-4B3D-4D82-9AF9-B36996CDB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1F4E79"/>
                </a:solidFill>
              </a:rPr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7FCC2-13FA-46CE-A8A6-BD77D14C2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1F4E79"/>
                </a:solidFill>
              </a:rPr>
              <a:t>Presentation Repository: </a:t>
            </a:r>
            <a:r>
              <a:rPr lang="en-US" dirty="0">
                <a:solidFill>
                  <a:srgbClr val="1F4E79"/>
                </a:solidFill>
                <a:hlinkClick r:id="rId2"/>
              </a:rPr>
              <a:t>https://github.com/ehennis/Blog/tree/master/AzureML</a:t>
            </a:r>
            <a:endParaRPr lang="en-US" dirty="0">
              <a:solidFill>
                <a:srgbClr val="1F4E79"/>
              </a:solidFill>
            </a:endParaRP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Completed Notebook: v2 &gt;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sdk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&gt; python &gt; jobs &gt; single-step &gt;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tensorflow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&gt; train-hyperparameter-tune-deploy-with-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tensorflow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.</a:t>
            </a:r>
          </a:p>
          <a:p>
            <a:endParaRPr lang="en-US" dirty="0">
              <a:solidFill>
                <a:srgbClr val="1F4E79"/>
              </a:solidFill>
            </a:endParaRPr>
          </a:p>
          <a:p>
            <a:endParaRPr lang="en-US" dirty="0">
              <a:solidFill>
                <a:srgbClr val="1F4E79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7643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84895-4B3D-4D82-9AF9-B36996CDB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1F4E79"/>
                </a:solidFill>
              </a:rPr>
              <a:t>My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7FCC2-13FA-46CE-A8A6-BD77D14C2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1F4E79"/>
                </a:solidFill>
              </a:rPr>
              <a:t>Twitter: @</a:t>
            </a:r>
            <a:r>
              <a:rPr lang="en-US" dirty="0" err="1">
                <a:solidFill>
                  <a:srgbClr val="1F4E79"/>
                </a:solidFill>
              </a:rPr>
              <a:t>TheNurl</a:t>
            </a:r>
            <a:endParaRPr lang="en-US" dirty="0">
              <a:solidFill>
                <a:srgbClr val="1F4E79"/>
              </a:solidFill>
            </a:endParaRPr>
          </a:p>
          <a:p>
            <a:r>
              <a:rPr lang="en-US" dirty="0">
                <a:solidFill>
                  <a:srgbClr val="1F4E79"/>
                </a:solidFill>
              </a:rPr>
              <a:t>GitHub: </a:t>
            </a:r>
            <a:r>
              <a:rPr lang="en-US" dirty="0">
                <a:solidFill>
                  <a:srgbClr val="1F4E79"/>
                </a:solidFill>
                <a:hlinkClick r:id="rId2"/>
              </a:rPr>
              <a:t>https://github.com/ehennis</a:t>
            </a:r>
            <a:endParaRPr lang="en-US" dirty="0">
              <a:solidFill>
                <a:srgbClr val="1F4E79"/>
              </a:solidFill>
            </a:endParaRPr>
          </a:p>
          <a:p>
            <a:r>
              <a:rPr lang="en-US" dirty="0">
                <a:solidFill>
                  <a:srgbClr val="1F4E79"/>
                </a:solidFill>
              </a:rPr>
              <a:t>YouTube: Evan Hennis</a:t>
            </a:r>
          </a:p>
          <a:p>
            <a:r>
              <a:rPr lang="en-US" dirty="0">
                <a:solidFill>
                  <a:srgbClr val="1F4E79"/>
                </a:solidFill>
              </a:rPr>
              <a:t>Blog: </a:t>
            </a:r>
            <a:r>
              <a:rPr lang="en-US" dirty="0">
                <a:solidFill>
                  <a:srgbClr val="1F4E79"/>
                </a:solidFill>
                <a:hlinkClick r:id="rId3"/>
              </a:rPr>
              <a:t>http://blog.eckronsoftware.com</a:t>
            </a:r>
            <a:endParaRPr lang="en-US" dirty="0">
              <a:solidFill>
                <a:srgbClr val="1F4E79"/>
              </a:solidFill>
            </a:endParaRPr>
          </a:p>
          <a:p>
            <a:r>
              <a:rPr lang="en-US" dirty="0">
                <a:solidFill>
                  <a:srgbClr val="1F4E79"/>
                </a:solidFill>
              </a:rPr>
              <a:t>Email: </a:t>
            </a:r>
            <a:r>
              <a:rPr lang="en-US" dirty="0">
                <a:solidFill>
                  <a:srgbClr val="1F4E79"/>
                </a:solidFill>
                <a:hlinkClick r:id="rId4"/>
              </a:rPr>
              <a:t>EvanHennis@gmail.com</a:t>
            </a:r>
            <a:endParaRPr lang="en-US" dirty="0">
              <a:solidFill>
                <a:srgbClr val="1F4E7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291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8972D-19AF-4770-965A-06EA79781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5">
                    <a:lumMod val="50000"/>
                  </a:schemeClr>
                </a:solidFill>
              </a:rPr>
              <a:t>Deep Learning for Basketball Scores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EFD57-A438-4A13-8DBA-921614D65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527324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hlinkClick r:id="rId2"/>
              </a:rPr>
              <a:t>https://www.manning.com/liveprojectseries/deep-learning-for-basketball-scores-prediction-ser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525990-AECE-D3C4-1B6C-065B462FF1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6057" y="1434607"/>
            <a:ext cx="2514600" cy="32575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0C03EF-B7BE-5DFA-8E1C-9FDC2B07F2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837" y="4136081"/>
            <a:ext cx="1695450" cy="22764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81C3F1B-DD65-CE81-B35F-4365B554C0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8085" y="4136081"/>
            <a:ext cx="1704975" cy="22383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38C0136-73B3-1178-EF62-F22A6849FD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52858" y="4131318"/>
            <a:ext cx="1714500" cy="2247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CF95699-0C0E-FB7D-6622-0CDBD5177C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67652" y="4159852"/>
            <a:ext cx="2029817" cy="2017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319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CDF8B-9B55-4731-A3D9-E0EE17213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FFEAB-96DA-4594-8268-CFF457266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Introduction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Create Workspace and Compute Instance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Manually Trained Model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Create a notebook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Build the training set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Train the model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Deploy the model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AzureML Trained Model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Create a compute resource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Create an environment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Build a job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Run the job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Deploy the best model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Create an online endpoint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Test the model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Conclusion</a:t>
            </a:r>
          </a:p>
          <a:p>
            <a:pPr marL="0" indent="0">
              <a:buNone/>
            </a:pP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007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CDF8B-9B55-4731-A3D9-E0EE17213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FFEAB-96DA-4594-8268-CFF457266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Setting up Azure Machine Learning: </a:t>
            </a:r>
            <a:r>
              <a:rPr lang="en-US" dirty="0">
                <a:hlinkClick r:id="rId3"/>
              </a:rPr>
              <a:t>https://ml.azure.com/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Run a hosted notebook to create our own model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Utilize Azure Machine Learning to run our machine learning tasks</a:t>
            </a: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3369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CDF8B-9B55-4731-A3D9-E0EE17213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Create Workspace and Compute Instance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FFEAB-96DA-4594-8268-CFF457266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Create Workspace</a:t>
            </a: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Create Compute Instance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Set computer name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Set VM Type</a:t>
            </a:r>
          </a:p>
          <a:p>
            <a:pPr lvl="2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Quotas…..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Set VM Size</a:t>
            </a:r>
          </a:p>
          <a:p>
            <a:pPr marL="0" indent="0">
              <a:buNone/>
            </a:pP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B879F3-9F63-5996-B95D-B3509D7918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90688"/>
            <a:ext cx="5876925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278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CDF8B-9B55-4731-A3D9-E0EE17213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Manually Trained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FFEAB-96DA-4594-8268-CFF457266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Convert Celsius to Fahrenheit</a:t>
            </a:r>
          </a:p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TempConversion.ipynb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751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CDF8B-9B55-4731-A3D9-E0EE17213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Manual Model: Create Notebook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FFEAB-96DA-4594-8268-CFF457266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Notebooks -&gt; + -&gt; New File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Ensure Kernal is “Python 3.8 –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Pytorch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and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Tensorflow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””</a:t>
            </a:r>
          </a:p>
          <a:p>
            <a:pPr marL="0" indent="0">
              <a:buNone/>
            </a:pP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696733-15EB-01AE-5A47-D82D7F9312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910746"/>
            <a:ext cx="5563887" cy="3709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92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5279</TotalTime>
  <Words>661</Words>
  <Application>Microsoft Office PowerPoint</Application>
  <PresentationFormat>Widescreen</PresentationFormat>
  <Paragraphs>202</Paragraphs>
  <Slides>31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Azure Machine Learning</vt:lpstr>
      <vt:lpstr>Bio</vt:lpstr>
      <vt:lpstr>PowerPoint Presentation</vt:lpstr>
      <vt:lpstr>Deep Learning for Basketball Scores Prediction</vt:lpstr>
      <vt:lpstr>Overview</vt:lpstr>
      <vt:lpstr>Introduction</vt:lpstr>
      <vt:lpstr>Create Workspace and Compute Instance</vt:lpstr>
      <vt:lpstr>Manually Trained Model</vt:lpstr>
      <vt:lpstr>Manual Model: Create Notebook</vt:lpstr>
      <vt:lpstr>Manual Model: Build Training Set</vt:lpstr>
      <vt:lpstr>Manual Model: Train The Model</vt:lpstr>
      <vt:lpstr>Manual Model: Switch Kernels</vt:lpstr>
      <vt:lpstr>Manual Model: Load The Model</vt:lpstr>
      <vt:lpstr>Manual Model: Load The Model</vt:lpstr>
      <vt:lpstr>Manual Model: Create Endpoint</vt:lpstr>
      <vt:lpstr>Manual Model: Create Environment</vt:lpstr>
      <vt:lpstr>Manual Model: Create Environment (cont)</vt:lpstr>
      <vt:lpstr>Manual Model: Create Deployment</vt:lpstr>
      <vt:lpstr>Manual Model: Test</vt:lpstr>
      <vt:lpstr>AzureML Trained Model</vt:lpstr>
      <vt:lpstr>AzureML: Create A Compute Resource</vt:lpstr>
      <vt:lpstr>AzureML: Create An Environment</vt:lpstr>
      <vt:lpstr>AzureML: Build A Job</vt:lpstr>
      <vt:lpstr>AzureML: Run A Job</vt:lpstr>
      <vt:lpstr>AzureML: Deploy The Model</vt:lpstr>
      <vt:lpstr>AzureML: Create Online Endpoint</vt:lpstr>
      <vt:lpstr>AzureML: Test The Model</vt:lpstr>
      <vt:lpstr>AzureML: Test The Model (cont)</vt:lpstr>
      <vt:lpstr>Conclusion</vt:lpstr>
      <vt:lpstr>Links</vt:lpstr>
      <vt:lpstr>My Information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Reinforcement Learning feat Q-Learning</dc:title>
  <dc:creator>Evan Hennis</dc:creator>
  <cp:lastModifiedBy>Evan Hennis</cp:lastModifiedBy>
  <cp:revision>82</cp:revision>
  <dcterms:created xsi:type="dcterms:W3CDTF">2018-12-07T20:29:05Z</dcterms:created>
  <dcterms:modified xsi:type="dcterms:W3CDTF">2023-07-18T01:00:17Z</dcterms:modified>
</cp:coreProperties>
</file>