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0" r:id="rId2"/>
    <p:sldId id="257" r:id="rId3"/>
    <p:sldId id="258" r:id="rId4"/>
    <p:sldId id="311" r:id="rId5"/>
    <p:sldId id="271" r:id="rId6"/>
    <p:sldId id="319" r:id="rId7"/>
    <p:sldId id="318" r:id="rId8"/>
    <p:sldId id="329" r:id="rId9"/>
    <p:sldId id="330" r:id="rId10"/>
    <p:sldId id="331" r:id="rId11"/>
    <p:sldId id="332" r:id="rId12"/>
    <p:sldId id="333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0" r:id="rId21"/>
    <p:sldId id="321" r:id="rId22"/>
    <p:sldId id="288" r:id="rId23"/>
    <p:sldId id="274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/>
  </p:normalViewPr>
  <p:slideViewPr>
    <p:cSldViewPr snapToGrid="0">
      <p:cViewPr varScale="1">
        <p:scale>
          <a:sx n="78" d="100"/>
          <a:sy n="78" d="100"/>
        </p:scale>
        <p:origin x="12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4A0A9-D2B9-4D21-8054-CE3E8EA3318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0DBD2-A729-404D-91D2-2A01589A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1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4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93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62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69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28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50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35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11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5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13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15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1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72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78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32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51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95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2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E9E2-31D8-4A8F-851F-32DC73811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3444B-1C3A-4208-A89E-9DD23A59D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9E3D-629E-4E9A-A45E-39D2F038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C14B3-A96A-41AE-8618-8168921F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1B66-28F2-483D-975D-3BF08D16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0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37C2-BB42-48F9-AAEF-BACAAE03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E18EA-62A3-4C16-87E4-8F8EA965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69B6E-1148-4602-A418-A47E1119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AB26-C976-40D8-AA5D-BB38FF72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A7F1-3460-4592-A240-2E7125A9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6945C-628F-4C5D-B8A4-594A2B70F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97763-FAE0-4FBC-AA03-24E7A3C06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2585A-57B0-4DB8-BD04-BA85307C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4074E-6517-4A9A-91FB-DE4088BD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19E3-1B2C-49E1-9960-B01DB00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5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0BFE-BB83-4BFA-A4F7-02630D87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88A5-022B-4F94-A6C3-467940BE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0980C-5EAE-4AC1-BBD0-6D65A684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D53E-ABAE-48FF-8AD1-6414F1C0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3DEB-D506-4497-B5B1-A018F51D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6B25-9ACD-48BE-B66E-8285DAE2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6243B-1E39-4423-A0CE-FE98D9538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908F-7A3B-4C1F-8619-840068D9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3402-256B-4401-9AC9-01E549FA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2BE0E-A105-4FE2-8EF0-13013014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ED57-19A0-458C-B65D-7E99D1F3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DE22-761F-485C-B746-99F54601F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47854-0ACD-4A85-A15F-B794D887A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E3E7A-B735-4FD4-A13A-EFAC58DD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9BBCD-9DC3-471C-AF96-9D1C66AE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3F2B2-E6DF-43E6-A128-51B3F53F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7BC4-0028-4EB8-A592-C09D701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6E3E2-4E5C-4F3E-9F6A-F8A8BBBCA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E9E6B-576B-43B9-A083-C056B0342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02E58-E158-4726-878B-31824A37B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FABD1-702A-4BF7-8B2F-E5F6CDA03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6AE5B-D757-4F4B-B5B0-D6D0B155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39EFF-F08A-4221-B9A5-92D45AA1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842F1-2E16-4243-AFB0-3AFF1DE2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9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220B-46D6-43A2-968F-54354D2C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0C1AC-10D9-43F7-B73C-D2CBE57A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DE68C-343E-4BD4-86C7-36DE1265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E5663-DEDD-4564-88CA-FA7283D7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8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CE3C-40A6-4BEA-A5D0-86478F11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08AC0-BE9D-43C7-A591-D35B3FDC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70CF-3BD3-466A-90F6-26E2A4DE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2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9C77-4EEC-4D0C-9FF4-FE3551C4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F9A4-BDF6-4A80-A7C4-58EF60D0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E9490-039C-4C16-A735-168955E18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627C8-F98F-4D67-BCBE-7E1792A8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52A4A-E86F-4A19-9D53-44B59AEC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5B9DD-6311-4127-8012-B4818FE0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039F-E522-48D5-B7E2-65063A45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EB688-EA7F-4FD8-B49F-054C52B3A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CCD63-6F40-4BF2-9DE0-7DA09C62B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FBFD5-15E2-4E25-844C-DF04B3EC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1F377-058E-4181-90D7-847073EC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C2C27-7D6F-408B-A96C-C88546A6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D9224-74C8-4B80-8FC5-0042231B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45B8A-503E-4393-BCCD-A4312BE6D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86C7-1DAF-44B0-9B54-681197CB9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033C-398D-4B2B-B116-EEAA44DC0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1D824-E114-4866-BFC0-BE750D157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journermarablegrimmett.blogspot.com/2011/08/georgia-tech-town-kickoff-tech-partners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Iowa_State_Cyclones_football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hennis/Blog/tree/master/Azure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ckronsoftware.com/" TargetMode="External"/><Relationship Id="rId2" Type="http://schemas.openxmlformats.org/officeDocument/2006/relationships/hyperlink" Target="https://github.com/ehenn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vanHennis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www.manning.com/liveprojectseries/deep-learning-for-basketball-scores-prediction-s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l.azur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5494-B3DA-4BBA-A290-9BC1D144F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005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Azure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A185E-817E-4AE6-84A9-2E8D2EB58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8812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Train a data science model at scale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FEC39-D6C5-4892-8583-31F4DCB4AF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5"/>
          <a:stretch/>
        </p:blipFill>
        <p:spPr>
          <a:xfrm>
            <a:off x="1084606" y="4570500"/>
            <a:ext cx="1158864" cy="1784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F239B-F9D5-412A-984B-375FC7159B4D}"/>
              </a:ext>
            </a:extLst>
          </p:cNvPr>
          <p:cNvSpPr txBox="1"/>
          <p:nvPr/>
        </p:nvSpPr>
        <p:spPr>
          <a:xfrm>
            <a:off x="2339162" y="4459287"/>
            <a:ext cx="505017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Evan Hennis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Google Developer Expert in Machine Learning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Software Developer, Microsoft</a:t>
            </a:r>
          </a:p>
          <a:p>
            <a:endParaRPr lang="en-US" b="1" dirty="0"/>
          </a:p>
          <a:p>
            <a:r>
              <a:rPr lang="en-US" dirty="0"/>
              <a:t>@</a:t>
            </a:r>
            <a:r>
              <a:rPr lang="en-US" dirty="0" err="1"/>
              <a:t>TheNurl</a:t>
            </a:r>
            <a:endParaRPr lang="en-US" dirty="0"/>
          </a:p>
          <a:p>
            <a:r>
              <a:rPr lang="en-US" dirty="0"/>
              <a:t>https://eckronsoftware.wordpress.com</a:t>
            </a:r>
          </a:p>
          <a:p>
            <a:r>
              <a:rPr lang="en-US" dirty="0"/>
              <a:t>https://github.com/ehennis</a:t>
            </a:r>
          </a:p>
          <a:p>
            <a:r>
              <a:rPr lang="en-US" dirty="0"/>
              <a:t>YouTube: Evan Hennis</a:t>
            </a:r>
          </a:p>
        </p:txBody>
      </p:sp>
    </p:spTree>
    <p:extLst>
      <p:ext uri="{BB962C8B-B14F-4D97-AF65-F5344CB8AC3E}">
        <p14:creationId xmlns:p14="http://schemas.microsoft.com/office/powerpoint/2010/main" val="200212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Manual Model: Build Training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ToDo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03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Manual Model: Train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ToDo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073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Manual Model</a:t>
            </a: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: Deploy The Model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ToDo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637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AzureML Trained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Start with a sample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Notebooks -&gt; Samples -&gt; v2 &gt;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sdk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&gt; python &gt; jobs &gt; single-step &gt;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tensorflow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&gt; train-hyperparameter-tune-deploy-with-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tensorflow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Clone Notebook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Set Compute to your created compute instance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Ensure Kernal is “Python 3.10 – SDK v2”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747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AzureML: Create A Compute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 compute instance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Standard GPUs are getting removed 7/31/2023 (this was a nightmare)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Using “Standard_DS3” CPU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 am cheap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E34D6-FD09-0209-F7B4-693073098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68600"/>
            <a:ext cx="53911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37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AzureML: Create An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Existing environment or custom environment using Docker or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Conda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Keras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Example: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25D677-2E2D-5231-6989-097AE7D55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913" y="2394379"/>
            <a:ext cx="5953125" cy="438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340AC7-CAB0-0225-53B5-4205BEB34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063" y="3358034"/>
            <a:ext cx="3562350" cy="2733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136F85-37A0-1816-F604-AC91A44AC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457" y="3358034"/>
            <a:ext cx="59721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69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AzureML: Build A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Command Job with all the details needed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Using provided training script (tf_mnist.py)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69DF92-634D-1AD4-0B34-B045F780D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376" y="2977978"/>
            <a:ext cx="8197399" cy="319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16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AzureML: Run A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Submit Job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Registers the job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Job: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Preparing: Docker image created and uploaded to the workspace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Scaling: The cluster attempts to scale up if it requires more nodes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Running: All the scripts in ‘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src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’ are uploaded and run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DA82B8-7C94-B989-4EFC-0CDCDC550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639" y="1944602"/>
            <a:ext cx="4553857" cy="44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15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AzureML: Deploy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the model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Register the model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Deploy the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EAF968-4833-4474-DB41-05F1EC6E5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320" y="1825625"/>
            <a:ext cx="5895975" cy="1885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B9C95E-B703-9D02-6D1C-E8D43BBDF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320" y="4001294"/>
            <a:ext cx="5210175" cy="390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CC1599-F170-0AE4-B5BE-F41B7C332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7320" y="4589248"/>
            <a:ext cx="61817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07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AzureML: Create Online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the endpoint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Retrieve the endpoint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33C56B-CB29-A11E-74E2-544CA7B93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506" y="2477014"/>
            <a:ext cx="9657642" cy="1903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ACF788-C4F8-4014-E09C-BD94E9276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506" y="5513085"/>
            <a:ext cx="8098561" cy="52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9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13349" y="3552006"/>
            <a:ext cx="3353322" cy="2757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BS from Iowa State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MS from Georgia Tech 2018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C# developer since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GDE in Machine Learning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200" y="4014937"/>
            <a:ext cx="3330944" cy="2296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6284A-1DF7-4A12-A63F-FF7358B1B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6" y="3277784"/>
            <a:ext cx="2701532" cy="32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AzureML: Test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Download data (we download it from a public repo)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test data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8933D-0FE1-D29D-BE06-9C8B62AD5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565" y="2459895"/>
            <a:ext cx="6619875" cy="1419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261D0-5879-627A-73CE-8245DAB5D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565" y="4313666"/>
            <a:ext cx="50768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76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AzureML: Test The Model 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cont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Invoke the endpoint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Plot the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D8287E-3272-9AF9-547D-242E3052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780" y="1825625"/>
            <a:ext cx="4048125" cy="121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8D0186-C85C-0F27-6A28-1919D95B1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5" y="3553618"/>
            <a:ext cx="35242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71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Easy to follow sample code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Offloads all of your expensive computer to the cloud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Easily access your model</a:t>
            </a:r>
          </a:p>
        </p:txBody>
      </p:sp>
    </p:spTree>
    <p:extLst>
      <p:ext uri="{BB962C8B-B14F-4D97-AF65-F5344CB8AC3E}">
        <p14:creationId xmlns:p14="http://schemas.microsoft.com/office/powerpoint/2010/main" val="2148422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1F4E79"/>
                </a:solidFill>
              </a:rPr>
              <a:t>Presentation Repository: </a:t>
            </a:r>
            <a:r>
              <a:rPr lang="en-US" dirty="0">
                <a:solidFill>
                  <a:srgbClr val="1F4E79"/>
                </a:solidFill>
                <a:hlinkClick r:id="rId2"/>
              </a:rPr>
              <a:t>https://github.com/ehennis/Blog/tree/master/AzureML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Completed Notebook: v2 &gt;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sdk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&gt; python &gt; jobs &gt; single-step &gt;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tensorflow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&gt; train-hyperparameter-tune-deploy-with-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tensorflow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endParaRPr lang="en-US" dirty="0">
              <a:solidFill>
                <a:srgbClr val="1F4E79"/>
              </a:solidFill>
            </a:endParaRPr>
          </a:p>
          <a:p>
            <a:endParaRPr lang="en-US" dirty="0">
              <a:solidFill>
                <a:srgbClr val="1F4E79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64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My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Twitter: @</a:t>
            </a:r>
            <a:r>
              <a:rPr lang="en-US" dirty="0" err="1">
                <a:solidFill>
                  <a:srgbClr val="1F4E79"/>
                </a:solidFill>
              </a:rPr>
              <a:t>TheNurl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GitHub: </a:t>
            </a:r>
            <a:r>
              <a:rPr lang="en-US" dirty="0">
                <a:solidFill>
                  <a:srgbClr val="1F4E79"/>
                </a:solidFill>
                <a:hlinkClick r:id="rId2"/>
              </a:rPr>
              <a:t>https://github.com/ehennis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YouTube: Evan Hennis</a:t>
            </a:r>
          </a:p>
          <a:p>
            <a:r>
              <a:rPr lang="en-US" dirty="0">
                <a:solidFill>
                  <a:srgbClr val="1F4E79"/>
                </a:solidFill>
              </a:rPr>
              <a:t>Blog: </a:t>
            </a:r>
            <a:r>
              <a:rPr lang="en-US" dirty="0">
                <a:solidFill>
                  <a:srgbClr val="1F4E79"/>
                </a:solidFill>
                <a:hlinkClick r:id="rId3"/>
              </a:rPr>
              <a:t>http://blog.eckronsoftware.com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Email: </a:t>
            </a:r>
            <a:r>
              <a:rPr lang="en-US" dirty="0">
                <a:solidFill>
                  <a:srgbClr val="1F4E79"/>
                </a:solidFill>
                <a:hlinkClick r:id="rId4"/>
              </a:rPr>
              <a:t>EvanHennis@gmail.com</a:t>
            </a:r>
            <a:endParaRPr lang="en-US" dirty="0">
              <a:solidFill>
                <a:srgbClr val="1F4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9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1171E0-61E5-4783-9EF2-6A52CFAF0A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" y="0"/>
            <a:ext cx="1218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Deep Learning for Basketball Scores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27324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2"/>
              </a:rPr>
              <a:t>https://www.manning.com/liveprojectseries/deep-learning-for-basketball-scores-prediction-ser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25990-AECE-D3C4-1B6C-065B462FF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057" y="1434607"/>
            <a:ext cx="2514600" cy="3257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0C03EF-B7BE-5DFA-8E1C-9FDC2B07F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837" y="4136081"/>
            <a:ext cx="1695450" cy="2276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1C3F1B-DD65-CE81-B35F-4365B554C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8085" y="4136081"/>
            <a:ext cx="1704975" cy="2238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8C0136-73B3-1178-EF62-F22A6849FD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2858" y="4131318"/>
            <a:ext cx="1714500" cy="2247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F95699-0C0E-FB7D-6622-0CDBD5177C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7652" y="4159852"/>
            <a:ext cx="2029817" cy="201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1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Workspace and Compute Instance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Manually Trained Model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 notebook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Build the training set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Train the model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Deploy the model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AzureML Trained Model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 compute resource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an environment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Build a job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Run the job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Deploy the best model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an online endpoint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Test the model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0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Setting up Azure Machine Learning: </a:t>
            </a:r>
            <a:r>
              <a:rPr lang="en-US" dirty="0">
                <a:hlinkClick r:id="rId3"/>
              </a:rPr>
              <a:t>https://ml.azure.com/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Run a hosted notebook to create our own model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Utilize Azure Machine Learning to run our machine learning tasks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36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Workspace and Compute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Workspace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Compute Instance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Set computer name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Set VM Type</a:t>
            </a:r>
          </a:p>
          <a:p>
            <a:pPr lvl="2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Quotas…..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Set VM Size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879F3-9F63-5996-B95D-B3509D791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8769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7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Manually Trained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Convert Celsius to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Farhrenheit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75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Manual Model: Create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ToDo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92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3381</TotalTime>
  <Words>550</Words>
  <Application>Microsoft Office PowerPoint</Application>
  <PresentationFormat>Widescreen</PresentationFormat>
  <Paragraphs>141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Azure Machine Learning</vt:lpstr>
      <vt:lpstr>Bio</vt:lpstr>
      <vt:lpstr>PowerPoint Presentation</vt:lpstr>
      <vt:lpstr>Deep Learning for Basketball Scores Prediction</vt:lpstr>
      <vt:lpstr>Overview</vt:lpstr>
      <vt:lpstr>Introduction</vt:lpstr>
      <vt:lpstr>Create Workspace and Compute Instance</vt:lpstr>
      <vt:lpstr>Manually Trained Model</vt:lpstr>
      <vt:lpstr>Manual Model: Create Notebook</vt:lpstr>
      <vt:lpstr>Manual Model: Build Training Set</vt:lpstr>
      <vt:lpstr>Manual Model: Train The Model</vt:lpstr>
      <vt:lpstr>Manual Model: Deploy The Model</vt:lpstr>
      <vt:lpstr>AzureML Trained Model</vt:lpstr>
      <vt:lpstr>AzureML: Create A Compute Resource</vt:lpstr>
      <vt:lpstr>AzureML: Create An Environment</vt:lpstr>
      <vt:lpstr>AzureML: Build A Job</vt:lpstr>
      <vt:lpstr>AzureML: Run A Job</vt:lpstr>
      <vt:lpstr>AzureML: Deploy The Model</vt:lpstr>
      <vt:lpstr>AzureML: Create Online Endpoint</vt:lpstr>
      <vt:lpstr>AzureML: Test The Model</vt:lpstr>
      <vt:lpstr>AzureML: Test The Model (cont)</vt:lpstr>
      <vt:lpstr>Conclusion</vt:lpstr>
      <vt:lpstr>Links</vt:lpstr>
      <vt:lpstr>My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feat Q-Learning</dc:title>
  <dc:creator>Evan Hennis</dc:creator>
  <cp:lastModifiedBy>Evan Hennis</cp:lastModifiedBy>
  <cp:revision>81</cp:revision>
  <dcterms:created xsi:type="dcterms:W3CDTF">2018-12-07T20:29:05Z</dcterms:created>
  <dcterms:modified xsi:type="dcterms:W3CDTF">2023-07-16T17:22:51Z</dcterms:modified>
</cp:coreProperties>
</file>