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0" r:id="rId2"/>
    <p:sldId id="257" r:id="rId3"/>
    <p:sldId id="258" r:id="rId4"/>
    <p:sldId id="281" r:id="rId5"/>
    <p:sldId id="309" r:id="rId6"/>
    <p:sldId id="271" r:id="rId7"/>
    <p:sldId id="310" r:id="rId8"/>
    <p:sldId id="260" r:id="rId9"/>
    <p:sldId id="283" r:id="rId10"/>
    <p:sldId id="284" r:id="rId11"/>
    <p:sldId id="285" r:id="rId12"/>
    <p:sldId id="286" r:id="rId13"/>
    <p:sldId id="305" r:id="rId14"/>
    <p:sldId id="306" r:id="rId15"/>
    <p:sldId id="307" r:id="rId16"/>
    <p:sldId id="308" r:id="rId17"/>
    <p:sldId id="287" r:id="rId18"/>
    <p:sldId id="288" r:id="rId19"/>
    <p:sldId id="274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DeepLearningBasketb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ng.bz/PnRP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DeepLearningBasketball/NebraskaCode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for 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Creating a deep learning model to predict college basketball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are we trying to do?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Predict the outcome of a college basketball game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 do we define success?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&gt;60% against the spread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+- 5 points</a:t>
            </a:r>
          </a:p>
        </p:txBody>
      </p:sp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Scrape the internet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Game results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Conferences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Spreads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Source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ESPN.com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NCAA.com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Originally done in .NET but have a current year scrape in Python</a:t>
            </a: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Clean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Nobody keeps the team’s names consistent!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non-D1 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canceled games (Battle for Atlantis had wet floors)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Normalize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Keeps the score from over powering the standard deviations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/NebraskaCode/DataCleaning.ipynb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Typically, should start with something simple (Home vs Away) and build out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Decided on a neural network (shiny new toy)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NNs need lots of data so limited the number of layers and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Iterate through hyper parameters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Layers, Nodes/Neurons, Optimizers, etc.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NebraskaCode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ModelCreation.ipynb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Compare expected versus actual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an easy model to test with an easy answer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Harder models to test require measuring the AUC (area under the curve):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Clicking on an ad where just saying ‘No’ will work better than most models.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7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NebraskaCode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NebraskaCode</a:t>
            </a:r>
            <a:r>
              <a:rPr lang="en-US" dirty="0">
                <a:solidFill>
                  <a:srgbClr val="FF0000"/>
                </a:solidFill>
              </a:rPr>
              <a:t>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NebraskaCode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TensorFlow Lite Interpreter ONLY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DeepLearningBasketball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NebraskaCode</a:t>
            </a:r>
            <a:r>
              <a:rPr lang="en-US" dirty="0">
                <a:solidFill>
                  <a:srgbClr val="FF0000"/>
                </a:solidFill>
              </a:rPr>
              <a:t>/Android </a:t>
            </a:r>
            <a:r>
              <a:rPr lang="en-US" dirty="0" err="1">
                <a:solidFill>
                  <a:srgbClr val="FF0000"/>
                </a:solidFill>
              </a:rPr>
              <a:t>build.gradle</a:t>
            </a:r>
            <a:r>
              <a:rPr lang="en-US" dirty="0">
                <a:solidFill>
                  <a:srgbClr val="FF0000"/>
                </a:solidFill>
              </a:rPr>
              <a:t> MainActivity.java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Finish up the Android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other models (gradient boosted decision trees aka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Test, Test, Test.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4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Definition: Beat Vegas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Gathering: Internet scraping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Parsing: Cleaned games and teams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Creation: Neural Network w/ TensorFlow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Testing: Compared expected score vs actual score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https://github.com/ehennis/Blog/tree/master/DeepLearningBasketball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35% discount code (all products): ctwnecode22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http://mng.bz/PnRP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527" y="2529273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9604-4FE7-06C2-0210-BCCC2B210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This is NOT a sales pitch!</a:t>
            </a:r>
          </a:p>
        </p:txBody>
      </p:sp>
    </p:spTree>
    <p:extLst>
      <p:ext uri="{BB962C8B-B14F-4D97-AF65-F5344CB8AC3E}">
        <p14:creationId xmlns:p14="http://schemas.microsoft.com/office/powerpoint/2010/main" val="32790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Facebook’s Guide to Machine Learning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(TensorFlow.JS)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(TensorFlow Lite)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https://github.com/ehennis/Blog/blob/master/DeepLearningBasketball/NebraskaCode/CtoF.ipynb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Wanted to put my master’s degree to use on a real project and gambling became legal in Iowa and I wanted to lose money slower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 Field Guide to Machine Learning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B6371-C40F-4B2E-9B16-BFF62B665C2F}"/>
              </a:ext>
            </a:extLst>
          </p:cNvPr>
          <p:cNvSpPr txBox="1"/>
          <p:nvPr/>
        </p:nvSpPr>
        <p:spPr>
          <a:xfrm>
            <a:off x="0" y="6308209"/>
            <a:ext cx="959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https://research.fb.com/blog/2018/05/the-facebook-field-guide-to-machine-learning-video-series/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931A4E-EB85-49B5-B3AA-E3A5432F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0" y="1467149"/>
            <a:ext cx="10355624" cy="45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657</Words>
  <Application>Microsoft Office PowerPoint</Application>
  <PresentationFormat>Widescreen</PresentationFormat>
  <Paragraphs>113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Deep Learning for Basketball</vt:lpstr>
      <vt:lpstr>Bio</vt:lpstr>
      <vt:lpstr>PowerPoint Presentation</vt:lpstr>
      <vt:lpstr>Deep Learning for Basketball Scores Prediction</vt:lpstr>
      <vt:lpstr>This is NOT a sales pitch!</vt:lpstr>
      <vt:lpstr>Overview</vt:lpstr>
      <vt:lpstr>Deep Learning Introduction</vt:lpstr>
      <vt:lpstr>Project Introduction</vt:lpstr>
      <vt:lpstr>Facebook Field Guide to Machine Learning</vt:lpstr>
      <vt:lpstr>Goal Defining</vt:lpstr>
      <vt:lpstr>Data Gathering</vt:lpstr>
      <vt:lpstr>Data Parsing</vt:lpstr>
      <vt:lpstr>Model Creation</vt:lpstr>
      <vt:lpstr>Accuracy Testing</vt:lpstr>
      <vt:lpstr>Web Deployment</vt:lpstr>
      <vt:lpstr>Android Deployment</vt:lpstr>
      <vt:lpstr>Future Projects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64</cp:revision>
  <dcterms:created xsi:type="dcterms:W3CDTF">2018-12-07T20:29:05Z</dcterms:created>
  <dcterms:modified xsi:type="dcterms:W3CDTF">2022-07-10T00:49:32Z</dcterms:modified>
</cp:coreProperties>
</file>