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58" r:id="rId4"/>
    <p:sldId id="281" r:id="rId5"/>
    <p:sldId id="271" r:id="rId6"/>
    <p:sldId id="260" r:id="rId7"/>
    <p:sldId id="284" r:id="rId8"/>
    <p:sldId id="283" r:id="rId9"/>
    <p:sldId id="306" r:id="rId10"/>
    <p:sldId id="307" r:id="rId11"/>
    <p:sldId id="308" r:id="rId12"/>
    <p:sldId id="310" r:id="rId13"/>
    <p:sldId id="309" r:id="rId14"/>
    <p:sldId id="285" r:id="rId15"/>
    <p:sldId id="305" r:id="rId16"/>
    <p:sldId id="286" r:id="rId17"/>
    <p:sldId id="288" r:id="rId18"/>
    <p:sldId id="27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IaDnu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liveproject/using-deep-learning-to-predict-basketball-scores" TargetMode="Externa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nning.com/liveproject/using-deep-learning-to-predict-basketball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In-memory API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4"/>
              </a:rPr>
              <a:t>https://github.com/ehennis/Blog/tree/master/WebApplicationFactory/IaDnug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5"/>
              </a:rPr>
              <a:t>https://www.manning.com/liveproject/using-deep-learning-to-predict-basketball-scores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Using Deep Learning to Predict Basketball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https://www.manning.com/liveproject/using-deep-learning-to-predict-basketball-scores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$49.99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hennis45: 45% off code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B723-748F-4CD1-B06D-5E495CD1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665" y="2333229"/>
            <a:ext cx="2914135" cy="38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Custom Classes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413</Words>
  <Application>Microsoft Office PowerPoint</Application>
  <PresentationFormat>Widescreen</PresentationFormat>
  <Paragraphs>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WebApplicationFactory</vt:lpstr>
      <vt:lpstr>Bio</vt:lpstr>
      <vt:lpstr>PowerPoint Presentation</vt:lpstr>
      <vt:lpstr>Using Deep Learning to Predict Basketball Scores</vt:lpstr>
      <vt:lpstr>Overview</vt:lpstr>
      <vt:lpstr>API Introduction</vt:lpstr>
      <vt:lpstr>EF and DataContext</vt:lpstr>
      <vt:lpstr>xUnit Test Project</vt:lpstr>
      <vt:lpstr>xUnit Test Project: Repository</vt:lpstr>
      <vt:lpstr>xUnit Test Project: DataStore</vt:lpstr>
      <vt:lpstr>InMemoryApi Custom Class</vt:lpstr>
      <vt:lpstr>IClassFixture&lt;T&gt;</vt:lpstr>
      <vt:lpstr>IClassFixture: Test Class</vt:lpstr>
      <vt:lpstr>WebApplicationFactory</vt:lpstr>
      <vt:lpstr>WebApplicationFactory: Startup</vt:lpstr>
      <vt:lpstr>WebApplicationFactory: Authorization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70</cp:revision>
  <dcterms:created xsi:type="dcterms:W3CDTF">2018-12-07T20:29:05Z</dcterms:created>
  <dcterms:modified xsi:type="dcterms:W3CDTF">2021-05-06T13:50:02Z</dcterms:modified>
</cp:coreProperties>
</file>