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58" r:id="rId4"/>
    <p:sldId id="311" r:id="rId5"/>
    <p:sldId id="271" r:id="rId6"/>
    <p:sldId id="260" r:id="rId7"/>
    <p:sldId id="284" r:id="rId8"/>
    <p:sldId id="283" r:id="rId9"/>
    <p:sldId id="312" r:id="rId10"/>
    <p:sldId id="313" r:id="rId11"/>
    <p:sldId id="307" r:id="rId12"/>
    <p:sldId id="285" r:id="rId13"/>
    <p:sldId id="306" r:id="rId14"/>
    <p:sldId id="314" r:id="rId15"/>
    <p:sldId id="308" r:id="rId16"/>
    <p:sldId id="305" r:id="rId17"/>
    <p:sldId id="286" r:id="rId18"/>
    <p:sldId id="310" r:id="rId19"/>
    <p:sldId id="309" r:id="rId20"/>
    <p:sldId id="288" r:id="rId21"/>
    <p:sldId id="274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8" d="100"/>
          <a:sy n="7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xunit.net/docs/shared-context" TargetMode="External"/><Relationship Id="rId2" Type="http://schemas.openxmlformats.org/officeDocument/2006/relationships/hyperlink" Target="https://docs.microsoft.com/en-us/dotnet/api/microsoft.aspnetcore.mvc.testing.webapplicationfactory-1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hennis/Blog/tree/master/WebApplicationFactory/NCod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anHennis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anning.com/liveprojectseries/deep-learning-for-basketball-scores-prediction-s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earn.microsoft.com/en-us/aspnet/core/test/integration-tests?view=aspnetcore-7.0#basic-tests-with-the-default-webapplicationfac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Advanced .NET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with in-memory EF and Hosted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570500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459287"/>
            <a:ext cx="50501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Software Developer, Microsoft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“fake” class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61671-2107-4E99-A113-B08FEC66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92" y="2424498"/>
            <a:ext cx="7154562" cy="424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6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your in memory store that references your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67198-D23B-4336-A9D0-4CC669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63" y="2619632"/>
            <a:ext cx="9463199" cy="407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4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“Factory for bootstrapping an application in memory for functional end to end tests”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Microsoft.AspNetCore.Mvc.Testing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With minimal APIs in .NET 6 we have add code to access the former </a:t>
            </a:r>
            <a:r>
              <a:rPr lang="en-US">
                <a:solidFill>
                  <a:schemeClr val="accent5">
                    <a:lumMod val="50000"/>
                  </a:schemeClr>
                </a:solidFill>
              </a:rPr>
              <a:t>startup class.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Basic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 with no changes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A2107-4F63-5A99-066E-735AEDD3A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189" y="2656703"/>
            <a:ext cx="8391626" cy="3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Override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Override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C556-D7EE-EE73-1341-617DC8D8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57" y="2366084"/>
            <a:ext cx="7811787" cy="412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55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Custom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class that will contain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object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EAADF-F9D8-4BE2-B34A-D2ABD3BA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308" y="2319638"/>
            <a:ext cx="6884130" cy="45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in anything you need to “setup” for testing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840DC-E0DC-4CA5-8E48-F17E4F02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86" y="2421732"/>
            <a:ext cx="8913469" cy="433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custom Authorization client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89A7E-C81F-42CD-887E-6E74D865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885" y="2273386"/>
            <a:ext cx="917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To share a single context across all tests in the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Will initialize T at the start of the first test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74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: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the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InMemoryApi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F5CF0-6598-49A2-BB95-C15E6038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59" y="2364045"/>
            <a:ext cx="85705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Simple-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ish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Enables end to end testing in Visual Studio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Allows debugging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have to start VS and then run your test software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1F4E79"/>
                </a:solidFill>
              </a:rPr>
              <a:t>WebApplicationFactory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https://docs.microsoft.com/en-us/dotnet/api/microsoft.aspnetcore.mvc.testing.webapplicationfactory-1?view=aspnetcore-5.0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 err="1">
                <a:solidFill>
                  <a:srgbClr val="1F4E79"/>
                </a:solidFill>
              </a:rPr>
              <a:t>IClassFixture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https://xunit.net/docs/shared-context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Code Repository: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https://github.com/ehennis/Blog/tree/master/WebApplicationFactory/NCode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>
                    <a:lumMod val="50000"/>
                  </a:schemeClr>
                </a:solidFill>
              </a:rPr>
              <a:t>Deep Learning for Basketball Scores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7324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https://www.manning.com/liveprojectseries/deep-learning-for-basketball-scores-prediction-ser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25990-AECE-D3C4-1B6C-065B462F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57" y="1434607"/>
            <a:ext cx="2514600" cy="3257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C03EF-B7BE-5DFA-8E1C-9FDC2B07F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37" y="4136081"/>
            <a:ext cx="1695450" cy="22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C3F1B-DD65-CE81-B35F-4365B554C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085" y="4136081"/>
            <a:ext cx="1704975" cy="2238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8C0136-73B3-1178-EF62-F22A6849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2858" y="4131318"/>
            <a:ext cx="1714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F95699-0C0E-FB7D-6622-0CDBD5177C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652" y="4159852"/>
            <a:ext cx="2029817" cy="201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DbContext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Testing Custom Classes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IClassFixture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WebApplicationFactory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Framework 7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Visual Studio 2022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Default Template Project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Service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DataStore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Repository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Added “model”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EF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DataContext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134D0-712A-4E10-BDEC-E6AFB296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92" y="1826419"/>
            <a:ext cx="5907752" cy="13255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775D1F-B604-4792-B635-FDF32943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296" y="4270804"/>
            <a:ext cx="9321100" cy="19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Test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xUnit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(Microsoft Test also works)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.NET 7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 Memory Repository and Store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repository in your test project that implements the same interface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a new data store in your test project that uses the in memory repository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&gt;= .NET 6.0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EFC7-13C0-4FC0-A007-0F680CE9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Startup and Program =&gt;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Program.cs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 longer have a Program Class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/>
              </a:rPr>
              <a:t>Link</a:t>
            </a:r>
            <a:endParaRPr lang="en-US" dirty="0"/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FC9D3-A700-67B7-C638-38883757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310" y="2780270"/>
            <a:ext cx="7248525" cy="37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1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453</Words>
  <Application>Microsoft Office PowerPoint</Application>
  <PresentationFormat>Widescreen</PresentationFormat>
  <Paragraphs>84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Advanced .NET Testing</vt:lpstr>
      <vt:lpstr>Bio</vt:lpstr>
      <vt:lpstr>PowerPoint Presentation</vt:lpstr>
      <vt:lpstr>Deep Learning for Basketball Scores Prediction</vt:lpstr>
      <vt:lpstr>Overview</vt:lpstr>
      <vt:lpstr>API Introduction</vt:lpstr>
      <vt:lpstr>EF and DataContext</vt:lpstr>
      <vt:lpstr>xUnit Test Project</vt:lpstr>
      <vt:lpstr>&gt;= .NET 6.0 Change</vt:lpstr>
      <vt:lpstr>xUnit Test Project: Repository</vt:lpstr>
      <vt:lpstr>xUnit Test Project: DataStore</vt:lpstr>
      <vt:lpstr>WebApplicationFactory</vt:lpstr>
      <vt:lpstr>WebApplicationFactory: Basic Test</vt:lpstr>
      <vt:lpstr>WebApplicationFactory: Override</vt:lpstr>
      <vt:lpstr>WebApplicationFactory: Custom Class</vt:lpstr>
      <vt:lpstr>WebApplicationFactory: Startup</vt:lpstr>
      <vt:lpstr>WebApplicationFactory: Authorization</vt:lpstr>
      <vt:lpstr>IClassFixture&lt;T&gt;</vt:lpstr>
      <vt:lpstr>IClassFixture: Test Class</vt:lpstr>
      <vt:lpstr>Conclusion</vt:lpstr>
      <vt:lpstr>Links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74</cp:revision>
  <dcterms:created xsi:type="dcterms:W3CDTF">2018-12-07T20:29:05Z</dcterms:created>
  <dcterms:modified xsi:type="dcterms:W3CDTF">2023-07-15T10:56:49Z</dcterms:modified>
</cp:coreProperties>
</file>