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0" r:id="rId2"/>
    <p:sldId id="257" r:id="rId3"/>
    <p:sldId id="258" r:id="rId4"/>
    <p:sldId id="311" r:id="rId5"/>
    <p:sldId id="271" r:id="rId6"/>
    <p:sldId id="260" r:id="rId7"/>
    <p:sldId id="284" r:id="rId8"/>
    <p:sldId id="315" r:id="rId9"/>
    <p:sldId id="312" r:id="rId10"/>
    <p:sldId id="313" r:id="rId11"/>
    <p:sldId id="307" r:id="rId12"/>
    <p:sldId id="285" r:id="rId13"/>
    <p:sldId id="306" r:id="rId14"/>
    <p:sldId id="314" r:id="rId15"/>
    <p:sldId id="308" r:id="rId16"/>
    <p:sldId id="305" r:id="rId17"/>
    <p:sldId id="286" r:id="rId18"/>
    <p:sldId id="310" r:id="rId19"/>
    <p:sldId id="309" r:id="rId20"/>
    <p:sldId id="288" r:id="rId21"/>
    <p:sldId id="274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/>
  </p:normalViewPr>
  <p:slideViewPr>
    <p:cSldViewPr snapToGrid="0">
      <p:cViewPr varScale="1">
        <p:scale>
          <a:sx n="79" d="100"/>
          <a:sy n="79" d="100"/>
        </p:scale>
        <p:origin x="80" y="6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A0A9-D2B9-4D21-8054-CE3E8EA3318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DBD2-A729-404D-91D2-2A01589A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xunit.net/docs/shared-context" TargetMode="External"/><Relationship Id="rId2" Type="http://schemas.openxmlformats.org/officeDocument/2006/relationships/hyperlink" Target="https://docs.microsoft.com/en-us/dotnet/api/microsoft.aspnetcore.mvc.testing.webapplicationfactory-1?view=aspnetcore-5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hennis/Blog/tree/master/WebApplicationFactory/NCod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ckronsoftware.com/" TargetMode="External"/><Relationship Id="rId2" Type="http://schemas.openxmlformats.org/officeDocument/2006/relationships/hyperlink" Target="https://github.com/ehenn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vanHennis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www.manning.com/liveprojectseries/deep-learning-for-basketball-scores-prediction-s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learn.microsoft.com/en-us/aspnet/core/test/integration-tests?view=aspnetcore-7.0#basic-tests-with-the-default-webapplicationfacto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494-B3DA-4BBA-A290-9BC1D144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00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Advanced .NET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185E-817E-4AE6-84A9-2E8D2EB5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12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with in-memory EF and Hosted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EC39-D6C5-4892-8583-31F4DCB4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/>
          <a:stretch/>
        </p:blipFill>
        <p:spPr>
          <a:xfrm>
            <a:off x="1084606" y="4570500"/>
            <a:ext cx="1158864" cy="178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239B-F9D5-412A-984B-375FC7159B4D}"/>
              </a:ext>
            </a:extLst>
          </p:cNvPr>
          <p:cNvSpPr txBox="1"/>
          <p:nvPr/>
        </p:nvSpPr>
        <p:spPr>
          <a:xfrm>
            <a:off x="2339162" y="4459287"/>
            <a:ext cx="505017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Evan Hennis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Google Developer Expert in Machine Learning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Senior Software Developer, Microsoft</a:t>
            </a:r>
          </a:p>
          <a:p>
            <a:endParaRPr lang="en-US" b="1" dirty="0"/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  <a:p>
            <a:r>
              <a:rPr lang="en-US" dirty="0"/>
              <a:t>https://eckronsoftware.wordpress.com</a:t>
            </a:r>
          </a:p>
          <a:p>
            <a:r>
              <a:rPr lang="en-US" dirty="0"/>
              <a:t>https://github.com/ehennis</a:t>
            </a:r>
          </a:p>
          <a:p>
            <a:r>
              <a:rPr lang="en-US" dirty="0"/>
              <a:t>YouTube: Evan Hennis</a:t>
            </a:r>
          </a:p>
        </p:txBody>
      </p:sp>
    </p:spTree>
    <p:extLst>
      <p:ext uri="{BB962C8B-B14F-4D97-AF65-F5344CB8AC3E}">
        <p14:creationId xmlns:p14="http://schemas.microsoft.com/office/powerpoint/2010/main" val="20021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Test Project: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Implement your “fake” class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61671-2107-4E99-A113-B08FEC66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492" y="2424498"/>
            <a:ext cx="7154562" cy="42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64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Test Project: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DataStore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Implement your in memory store that references your repository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67198-D23B-4336-A9D0-4CC6698C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63" y="2619632"/>
            <a:ext cx="9463199" cy="407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45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“Factory for bootstrapping an application in memory for functional end to end tests”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Microsoft.AspNetCore.Mvc.Testing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NOTE: With minimal APIs in .NET 6 we have add code to access the former </a:t>
            </a: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startup class.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6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Basic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 with no changes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FA2107-4F63-5A99-066E-735AEDD3A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189" y="2656703"/>
            <a:ext cx="8391626" cy="38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0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Override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Override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FC556-D7EE-EE73-1341-617DC8D83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157" y="2366084"/>
            <a:ext cx="7811787" cy="412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55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Custom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class that will contain the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object 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EAADF-F9D8-4BE2-B34A-D2ABD3BAD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308" y="2319638"/>
            <a:ext cx="6884130" cy="452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 in anything you need to “setup” for testing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3840DC-E0DC-4CA5-8E48-F17E4F029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686" y="2421732"/>
            <a:ext cx="8913469" cy="433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05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custom Authorization client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89A7E-C81F-42CD-887E-6E74D8651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885" y="2273386"/>
            <a:ext cx="91725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63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IClassFixture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share a single context across all tests in the class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Will initialize T at the start of the first test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074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IClassFixture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Test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Using the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InMemoryApi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F5CF0-6598-49A2-BB95-C15E60388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359" y="2364045"/>
            <a:ext cx="85705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0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Bio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BS from Iowa State 2004</a:t>
            </a:r>
          </a:p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MS from Georgia Tech 2018</a:t>
            </a:r>
          </a:p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C# developer since 2004</a:t>
            </a:r>
          </a:p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GDE in Machine Learning 2019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  <p:pic>
        <p:nvPicPr>
          <p:cNvPr id="1026" name="Picture 2" descr="microsoft logo icono editorial vector 6892682 Vector en Vecteezy">
            <a:extLst>
              <a:ext uri="{FF2B5EF4-FFF2-40B4-BE49-F238E27FC236}">
                <a16:creationId xmlns:a16="http://schemas.microsoft.com/office/drawing/2014/main" id="{B019DD99-72A3-8B6E-D4BC-B5555BD99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876" y="394157"/>
            <a:ext cx="2593061" cy="259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Simple-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ish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Enables end to end testing in Visual Studio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Allows debugging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Don’t have to start VS and then run your test software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22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1F4E79"/>
                </a:solidFill>
              </a:rPr>
              <a:t>WebApplicationFactory</a:t>
            </a:r>
            <a:r>
              <a:rPr lang="en-US" dirty="0">
                <a:solidFill>
                  <a:srgbClr val="1F4E79"/>
                </a:solidFill>
              </a:rPr>
              <a:t>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https://docs.microsoft.com/en-us/dotnet/api/microsoft.aspnetcore.mvc.testing.webapplicationfactory-1?view=aspnetcore-5.0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 err="1">
                <a:solidFill>
                  <a:srgbClr val="1F4E79"/>
                </a:solidFill>
              </a:rPr>
              <a:t>IClassFixture</a:t>
            </a:r>
            <a:r>
              <a:rPr lang="en-US" dirty="0">
                <a:solidFill>
                  <a:srgbClr val="1F4E79"/>
                </a:solidFill>
              </a:rPr>
              <a:t>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https://xunit.net/docs/shared-context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Code Repository: </a:t>
            </a:r>
            <a:r>
              <a:rPr lang="en-US" dirty="0">
                <a:solidFill>
                  <a:srgbClr val="1F4E79"/>
                </a:solidFill>
                <a:hlinkClick r:id="rId4"/>
              </a:rPr>
              <a:t>https://github.com/ehennis/Blog/tree/master/WebApplicationFactory/NCode</a:t>
            </a:r>
            <a:endParaRPr lang="en-US" dirty="0">
              <a:solidFill>
                <a:srgbClr val="1F4E79"/>
              </a:solidFill>
            </a:endParaRPr>
          </a:p>
          <a:p>
            <a:endParaRPr lang="en-US" dirty="0">
              <a:solidFill>
                <a:srgbClr val="1F4E79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64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My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Twitter: @</a:t>
            </a:r>
            <a:r>
              <a:rPr lang="en-US" dirty="0" err="1">
                <a:solidFill>
                  <a:srgbClr val="1F4E79"/>
                </a:solidFill>
              </a:rPr>
              <a:t>TheNurl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GitHub: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https://github.com/ehennis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YouTube: Evan Hennis</a:t>
            </a:r>
          </a:p>
          <a:p>
            <a:r>
              <a:rPr lang="en-US" dirty="0">
                <a:solidFill>
                  <a:srgbClr val="1F4E79"/>
                </a:solidFill>
              </a:rPr>
              <a:t>Blog: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http://blog.eckronsoftware.com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Email: </a:t>
            </a:r>
            <a:r>
              <a:rPr lang="en-US" dirty="0">
                <a:solidFill>
                  <a:srgbClr val="1F4E79"/>
                </a:solidFill>
                <a:hlinkClick r:id="rId4"/>
              </a:rPr>
              <a:t>EvanHennis@gmail.com</a:t>
            </a:r>
            <a:endParaRPr lang="en-US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9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Deep Learning for Basketball Scores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27324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https://www.manning.com/liveprojectseries/deep-learning-for-basketball-scores-prediction-ser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25990-AECE-D3C4-1B6C-065B462FF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057" y="1434607"/>
            <a:ext cx="2514600" cy="3257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0C03EF-B7BE-5DFA-8E1C-9FDC2B07F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37" y="4136081"/>
            <a:ext cx="1695450" cy="2276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1C3F1B-DD65-CE81-B35F-4365B554C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8085" y="4136081"/>
            <a:ext cx="1704975" cy="2238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8C0136-73B3-1178-EF62-F22A6849F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2858" y="4131318"/>
            <a:ext cx="1714500" cy="2247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F95699-0C0E-FB7D-6622-0CDBD5177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7652" y="4159852"/>
            <a:ext cx="2029817" cy="201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1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API Introduction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DbContext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Testing Custom Classes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IClassFixture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0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API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.NET Framework 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Visual Studio 2022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Default Template Project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Service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DataStore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Repository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“model”</a:t>
            </a:r>
          </a:p>
        </p:txBody>
      </p:sp>
    </p:spTree>
    <p:extLst>
      <p:ext uri="{BB962C8B-B14F-4D97-AF65-F5344CB8AC3E}">
        <p14:creationId xmlns:p14="http://schemas.microsoft.com/office/powerpoint/2010/main" val="251447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EF and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DataContext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134D0-712A-4E10-BDEC-E6AFB296E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92" y="1826419"/>
            <a:ext cx="5907752" cy="13255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775D1F-B604-4792-B635-FDF32943F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296" y="4270804"/>
            <a:ext cx="9321100" cy="190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8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D733D-C9E9-8446-3267-C1443D6C3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791F-95C7-3FB8-5580-DA0363C1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Test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3927-CD86-797E-A256-449F55C4F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(Microsoft Test also works)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.NET 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 Memory Repository and Store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new repository in your test project that implements the same interface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new data store in your test project that uses the in memory repository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75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&gt;= .NET 6.0 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Startup and Program =&gt;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Program.cs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 longer have a Program Class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Link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FC9D3-A700-67B7-C638-38883757D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310" y="2780270"/>
            <a:ext cx="7248525" cy="37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1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454</Words>
  <Application>Microsoft Office PowerPoint</Application>
  <PresentationFormat>Widescreen</PresentationFormat>
  <Paragraphs>84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Advanced .NET Testing</vt:lpstr>
      <vt:lpstr>Bio</vt:lpstr>
      <vt:lpstr>PowerPoint Presentation</vt:lpstr>
      <vt:lpstr>Deep Learning for Basketball Scores Prediction</vt:lpstr>
      <vt:lpstr>Overview</vt:lpstr>
      <vt:lpstr>API Introduction</vt:lpstr>
      <vt:lpstr>EF and DataContext</vt:lpstr>
      <vt:lpstr>xUnit Test Project</vt:lpstr>
      <vt:lpstr>&gt;= .NET 6.0 Change</vt:lpstr>
      <vt:lpstr>xUnit Test Project: Repository</vt:lpstr>
      <vt:lpstr>xUnit Test Project: DataStore</vt:lpstr>
      <vt:lpstr>WebApplicationFactory</vt:lpstr>
      <vt:lpstr>WebApplicationFactory: Basic Test</vt:lpstr>
      <vt:lpstr>WebApplicationFactory: Override</vt:lpstr>
      <vt:lpstr>WebApplicationFactory: Custom Class</vt:lpstr>
      <vt:lpstr>WebApplicationFactory: Startup</vt:lpstr>
      <vt:lpstr>WebApplicationFactory: Authorization</vt:lpstr>
      <vt:lpstr>IClassFixture&lt;T&gt;</vt:lpstr>
      <vt:lpstr>IClassFixture: Test Class</vt:lpstr>
      <vt:lpstr>Conclusion</vt:lpstr>
      <vt:lpstr>Links</vt:lpstr>
      <vt:lpstr>My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76</cp:revision>
  <dcterms:created xsi:type="dcterms:W3CDTF">2018-12-07T20:29:05Z</dcterms:created>
  <dcterms:modified xsi:type="dcterms:W3CDTF">2024-07-15T01:45:59Z</dcterms:modified>
</cp:coreProperties>
</file>