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0" r:id="rId2"/>
    <p:sldId id="257" r:id="rId3"/>
    <p:sldId id="258" r:id="rId4"/>
    <p:sldId id="271" r:id="rId5"/>
    <p:sldId id="260" r:id="rId6"/>
    <p:sldId id="284" r:id="rId7"/>
    <p:sldId id="310" r:id="rId8"/>
    <p:sldId id="311" r:id="rId9"/>
    <p:sldId id="285" r:id="rId10"/>
    <p:sldId id="286" r:id="rId11"/>
    <p:sldId id="305" r:id="rId12"/>
    <p:sldId id="30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75" autoAdjust="0"/>
    <p:restoredTop sz="86410"/>
  </p:normalViewPr>
  <p:slideViewPr>
    <p:cSldViewPr snapToGrid="0">
      <p:cViewPr varScale="1">
        <p:scale>
          <a:sx n="78" d="100"/>
          <a:sy n="78" d="100"/>
        </p:scale>
        <p:origin x="17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4A0A9-D2B9-4D21-8054-CE3E8EA3318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0DBD2-A729-404D-91D2-2A01589A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16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5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15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E9E2-31D8-4A8F-851F-32DC73811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3444B-1C3A-4208-A89E-9DD23A59D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9E3D-629E-4E9A-A45E-39D2F038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C14B3-A96A-41AE-8618-8168921F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E1B66-28F2-483D-975D-3BF08D16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0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37C2-BB42-48F9-AAEF-BACAAE03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E18EA-62A3-4C16-87E4-8F8EA965A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69B6E-1148-4602-A418-A47E1119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EAB26-C976-40D8-AA5D-BB38FF72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5A7F1-3460-4592-A240-2E7125A9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1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6945C-628F-4C5D-B8A4-594A2B70F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97763-FAE0-4FBC-AA03-24E7A3C06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2585A-57B0-4DB8-BD04-BA85307C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4074E-6517-4A9A-91FB-DE4088BD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019E3-1B2C-49E1-9960-B01DB00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5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0BFE-BB83-4BFA-A4F7-02630D87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88A5-022B-4F94-A6C3-467940BE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0980C-5EAE-4AC1-BBD0-6D65A684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ED53E-ABAE-48FF-8AD1-6414F1C0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C3DEB-D506-4497-B5B1-A018F51D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8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6B25-9ACD-48BE-B66E-8285DAE2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6243B-1E39-4423-A0CE-FE98D9538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9908F-7A3B-4C1F-8619-840068D9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3402-256B-4401-9AC9-01E549FA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2BE0E-A105-4FE2-8EF0-13013014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4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ED57-19A0-458C-B65D-7E99D1F3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DE22-761F-485C-B746-99F54601F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47854-0ACD-4A85-A15F-B794D887A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E3E7A-B735-4FD4-A13A-EFAC58DD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9BBCD-9DC3-471C-AF96-9D1C66AE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3F2B2-E6DF-43E6-A128-51B3F53F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1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7BC4-0028-4EB8-A592-C09D701D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6E3E2-4E5C-4F3E-9F6A-F8A8BBBCA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E9E6B-576B-43B9-A083-C056B0342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02E58-E158-4726-878B-31824A37B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FABD1-702A-4BF7-8B2F-E5F6CDA03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6AE5B-D757-4F4B-B5B0-D6D0B155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39EFF-F08A-4221-B9A5-92D45AA1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842F1-2E16-4243-AFB0-3AFF1DE2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9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220B-46D6-43A2-968F-54354D2C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0C1AC-10D9-43F7-B73C-D2CBE57A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DE68C-343E-4BD4-86C7-36DE1265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E5663-DEDD-4564-88CA-FA7283D7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8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CCE3C-40A6-4BEA-A5D0-86478F11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08AC0-BE9D-43C7-A591-D35B3FDC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270CF-3BD3-466A-90F6-26E2A4DE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2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9C77-4EEC-4D0C-9FF4-FE3551C4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F9A4-BDF6-4A80-A7C4-58EF60D00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E9490-039C-4C16-A735-168955E18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627C8-F98F-4D67-BCBE-7E1792A8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52A4A-E86F-4A19-9D53-44B59AEC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5B9DD-6311-4127-8012-B4818FE0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2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039F-E522-48D5-B7E2-65063A45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EB688-EA7F-4FD8-B49F-054C52B3A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CCD63-6F40-4BF2-9DE0-7DA09C62B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FBFD5-15E2-4E25-844C-DF04B3EC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1F377-058E-4181-90D7-847073EC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C2C27-7D6F-408B-A96C-C88546A6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D9224-74C8-4B80-8FC5-0042231B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45B8A-503E-4393-BCCD-A4312BE6D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086C7-1DAF-44B0-9B54-681197CB9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A80A-DCF6-416C-B4E9-4897677234E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E033C-398D-4B2B-B116-EEAA44DC0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1D824-E114-4866-BFC0-BE750D157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journermarablegrimmett.blogspot.com/2011/08/georgia-tech-town-kickoff-tech-partners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en.wikipedia.org/wiki/Iowa_State_Cyclones_footbal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ttp.cat/10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visualstudio.microsoft.com/v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localhost:44304/WeatherForecas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5494-B3DA-4BBA-A290-9BC1D144F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005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Intro to C# REST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FEC39-D6C5-4892-8583-31F4DCB4AF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5"/>
          <a:stretch/>
        </p:blipFill>
        <p:spPr>
          <a:xfrm>
            <a:off x="1084606" y="4706427"/>
            <a:ext cx="1158864" cy="1784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4F239B-F9D5-412A-984B-375FC7159B4D}"/>
              </a:ext>
            </a:extLst>
          </p:cNvPr>
          <p:cNvSpPr txBox="1"/>
          <p:nvPr/>
        </p:nvSpPr>
        <p:spPr>
          <a:xfrm>
            <a:off x="2339162" y="4706427"/>
            <a:ext cx="505017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Evan Hennis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Google Developer Expert in Machine Learning</a:t>
            </a:r>
          </a:p>
          <a:p>
            <a:endParaRPr lang="en-US" b="1" dirty="0"/>
          </a:p>
          <a:p>
            <a:r>
              <a:rPr lang="en-US" dirty="0"/>
              <a:t>@</a:t>
            </a:r>
            <a:r>
              <a:rPr lang="en-US" dirty="0" err="1"/>
              <a:t>TheNurl</a:t>
            </a:r>
            <a:endParaRPr lang="en-US" dirty="0"/>
          </a:p>
          <a:p>
            <a:r>
              <a:rPr lang="en-US" dirty="0"/>
              <a:t>https://eckronsoftware.wordpress.com</a:t>
            </a:r>
          </a:p>
          <a:p>
            <a:r>
              <a:rPr lang="en-US" dirty="0"/>
              <a:t>https://github.com/ehennis</a:t>
            </a:r>
          </a:p>
          <a:p>
            <a:r>
              <a:rPr lang="en-US" dirty="0"/>
              <a:t>YouTube: Evan Hennis</a:t>
            </a:r>
          </a:p>
        </p:txBody>
      </p:sp>
    </p:spTree>
    <p:extLst>
      <p:ext uri="{BB962C8B-B14F-4D97-AF65-F5344CB8AC3E}">
        <p14:creationId xmlns:p14="http://schemas.microsoft.com/office/powerpoint/2010/main" val="200212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Design pattern for Inversion of Control (IoC)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Registers the class with a Service Provider to be used later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Class is “injected” into the constructor of the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C8C34-31FF-4C85-8D08-F03F15D0B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143" y="4062048"/>
            <a:ext cx="9391707" cy="154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63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Swagger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Swashbuckle.AspNetCore.Swagger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An easy to use UI for describing an API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3D341B-1D6C-454B-B8F8-C5A48B50B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12369"/>
            <a:ext cx="8648241" cy="1060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6628B2-CB11-4F85-854D-626C3CFA3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29891"/>
            <a:ext cx="10334035" cy="62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75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Full Demo</a:t>
            </a:r>
          </a:p>
        </p:txBody>
      </p:sp>
    </p:spTree>
    <p:extLst>
      <p:ext uri="{BB962C8B-B14F-4D97-AF65-F5344CB8AC3E}">
        <p14:creationId xmlns:p14="http://schemas.microsoft.com/office/powerpoint/2010/main" val="231617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295947-B9C9-4DF9-A570-A1E0A47E11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13349" y="3552006"/>
            <a:ext cx="3353322" cy="2757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2C66B-682E-4FD2-9170-32CC88A7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EAFF-5316-430A-B222-E305CE3A2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BS from Iowa State 2004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MS from Georgia Tech 2018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C# developer since 2004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GDE in Machine Learning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C318E-8528-44F6-972B-F99EA4FF9D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8200" y="4014937"/>
            <a:ext cx="3330944" cy="2296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86284A-1DF7-4A12-A63F-FF7358B1B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876" y="3277784"/>
            <a:ext cx="2701532" cy="321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7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1171E0-61E5-4783-9EF2-6A52CFAF0A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" y="0"/>
            <a:ext cx="12181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REST API Introduction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Visual Studio 2019 Instruction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Controller Overview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Dependency Injection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Swagger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00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REST API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REST – A set of architectural constraints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Client-server architecture with requests managed through HTTP</a:t>
            </a:r>
          </a:p>
          <a:p>
            <a:pPr lvl="2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JSON 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Javascript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Object Notation), HTML, XLT, Python, PHP, or Text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Stateless client-server communication (Nothing is stored between calls)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Cacheable data that streamlines client-server interactions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 uniform interface between components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 layered system that organizes each type of server involved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Code-on-demand (optional): Send executable code from server to client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Example: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hlinkClick r:id="rId2"/>
              </a:rPr>
              <a:t>https://http.cat/100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4471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Visual Studio 2019: Create New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Download: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hlinkClick r:id="rId2"/>
              </a:rPr>
              <a:t>https://visualstudio.microsoft.com/vs/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a new project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Select ‘ASP.NET Core Web API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Default location and settings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6C6E0-7A7D-4164-BD92-AC9E9DFD0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197" y="2643831"/>
            <a:ext cx="3581400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5BE141-6F23-4895-8427-55A34EFC9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974" y="3688019"/>
            <a:ext cx="52959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84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Visual Studio 2019: Running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Hit F5 or Debug -&gt; Start Debugging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This will execute the default REST API Project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 Swagger (will learn later) page will start with a list of ALL of your endpoints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44EEDD-CC45-4AAE-9095-7BF151869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841" y="1346500"/>
            <a:ext cx="3455001" cy="143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17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Visual Studio 2019: Debugging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Click in the LEFT column to create a ‘Break Point’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When executing the ‘Get’ process the application will ‘break’ when it hits line #29.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4F9083-9545-4B7A-AA16-F5BFD1979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406" y="3555085"/>
            <a:ext cx="8261394" cy="239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97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Controller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Class called “[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ClassName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]Controller”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The application will automatically create the endpoint</a:t>
            </a:r>
          </a:p>
          <a:p>
            <a:pPr lvl="2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Ex: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hlinkClick r:id="rId2"/>
              </a:rPr>
              <a:t>https://localhost:44304/WeatherForecast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en-US" dirty="0"/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Attribute tags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Surrounded by ‘[‘ and ‘]’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ApiController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]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[Route(“[controller]”)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HttpGet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020BAD-65A4-485A-BDBD-12C03ACA9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469" y="2774092"/>
            <a:ext cx="4926227" cy="313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69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3929</TotalTime>
  <Words>360</Words>
  <Application>Microsoft Office PowerPoint</Application>
  <PresentationFormat>Widescreen</PresentationFormat>
  <Paragraphs>63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Intro to C# REST API</vt:lpstr>
      <vt:lpstr>Bio</vt:lpstr>
      <vt:lpstr>PowerPoint Presentation</vt:lpstr>
      <vt:lpstr>Overview</vt:lpstr>
      <vt:lpstr>REST API Introduction</vt:lpstr>
      <vt:lpstr>Visual Studio 2019: Create New App</vt:lpstr>
      <vt:lpstr>Visual Studio 2019: Running App</vt:lpstr>
      <vt:lpstr>Visual Studio 2019: Debugging App</vt:lpstr>
      <vt:lpstr>Controller Overview</vt:lpstr>
      <vt:lpstr>Dependency Injection</vt:lpstr>
      <vt:lpstr>Swagger</vt:lpstr>
      <vt:lpstr>Full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feat Q-Learning</dc:title>
  <dc:creator>Evan Hennis</dc:creator>
  <cp:lastModifiedBy>Evan Hennis</cp:lastModifiedBy>
  <cp:revision>64</cp:revision>
  <dcterms:created xsi:type="dcterms:W3CDTF">2018-12-07T20:29:05Z</dcterms:created>
  <dcterms:modified xsi:type="dcterms:W3CDTF">2021-11-08T01:19:42Z</dcterms:modified>
</cp:coreProperties>
</file>