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0" r:id="rId2"/>
    <p:sldId id="257" r:id="rId3"/>
    <p:sldId id="258" r:id="rId4"/>
    <p:sldId id="271" r:id="rId5"/>
    <p:sldId id="260" r:id="rId6"/>
    <p:sldId id="284" r:id="rId7"/>
    <p:sldId id="315" r:id="rId8"/>
    <p:sldId id="312" r:id="rId9"/>
    <p:sldId id="316" r:id="rId10"/>
    <p:sldId id="307" r:id="rId11"/>
    <p:sldId id="310" r:id="rId12"/>
    <p:sldId id="306" r:id="rId13"/>
    <p:sldId id="314" r:id="rId14"/>
    <p:sldId id="308" r:id="rId15"/>
    <p:sldId id="305" r:id="rId16"/>
    <p:sldId id="286" r:id="rId17"/>
    <p:sldId id="288" r:id="rId18"/>
    <p:sldId id="274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/>
  </p:normalViewPr>
  <p:slideViewPr>
    <p:cSldViewPr snapToGrid="0">
      <p:cViewPr varScale="1">
        <p:scale>
          <a:sx n="78" d="100"/>
          <a:sy n="78" d="100"/>
        </p:scale>
        <p:origin x="12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4A0A9-D2B9-4D21-8054-CE3E8EA3318B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0DBD2-A729-404D-91D2-2A01589A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16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5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1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E9E2-31D8-4A8F-851F-32DC73811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3444B-1C3A-4208-A89E-9DD23A59D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9E3D-629E-4E9A-A45E-39D2F038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C14B3-A96A-41AE-8618-8168921F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1B66-28F2-483D-975D-3BF08D16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0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37C2-BB42-48F9-AAEF-BACAAE03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E18EA-62A3-4C16-87E4-8F8EA965A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69B6E-1148-4602-A418-A47E1119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EAB26-C976-40D8-AA5D-BB38FF72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5A7F1-3460-4592-A240-2E7125A9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6945C-628F-4C5D-B8A4-594A2B70F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97763-FAE0-4FBC-AA03-24E7A3C06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2585A-57B0-4DB8-BD04-BA85307C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4074E-6517-4A9A-91FB-DE4088BD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019E3-1B2C-49E1-9960-B01DB00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5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0BFE-BB83-4BFA-A4F7-02630D87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88A5-022B-4F94-A6C3-467940BE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0980C-5EAE-4AC1-BBD0-6D65A684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ED53E-ABAE-48FF-8AD1-6414F1C0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C3DEB-D506-4497-B5B1-A018F51D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8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6B25-9ACD-48BE-B66E-8285DAE2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6243B-1E39-4423-A0CE-FE98D9538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9908F-7A3B-4C1F-8619-840068D9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3402-256B-4401-9AC9-01E549FA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2BE0E-A105-4FE2-8EF0-13013014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ED57-19A0-458C-B65D-7E99D1F3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DE22-761F-485C-B746-99F54601F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47854-0ACD-4A85-A15F-B794D887A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E3E7A-B735-4FD4-A13A-EFAC58DD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9BBCD-9DC3-471C-AF96-9D1C66AE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3F2B2-E6DF-43E6-A128-51B3F53F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1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7BC4-0028-4EB8-A592-C09D701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6E3E2-4E5C-4F3E-9F6A-F8A8BBBCA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E9E6B-576B-43B9-A083-C056B0342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02E58-E158-4726-878B-31824A37B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FABD1-702A-4BF7-8B2F-E5F6CDA03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6AE5B-D757-4F4B-B5B0-D6D0B155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39EFF-F08A-4221-B9A5-92D45AA1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842F1-2E16-4243-AFB0-3AFF1DE2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9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220B-46D6-43A2-968F-54354D2C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0C1AC-10D9-43F7-B73C-D2CBE57A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DE68C-343E-4BD4-86C7-36DE1265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E5663-DEDD-4564-88CA-FA7283D7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8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CCE3C-40A6-4BEA-A5D0-86478F11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08AC0-BE9D-43C7-A591-D35B3FDC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270CF-3BD3-466A-90F6-26E2A4DE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2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9C77-4EEC-4D0C-9FF4-FE3551C4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F9A4-BDF6-4A80-A7C4-58EF60D00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E9490-039C-4C16-A735-168955E18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627C8-F98F-4D67-BCBE-7E1792A8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52A4A-E86F-4A19-9D53-44B59AEC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5B9DD-6311-4127-8012-B4818FE0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2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039F-E522-48D5-B7E2-65063A45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EB688-EA7F-4FD8-B49F-054C52B3A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CCD63-6F40-4BF2-9DE0-7DA09C62B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FBFD5-15E2-4E25-844C-DF04B3EC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1F377-058E-4181-90D7-847073EC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C2C27-7D6F-408B-A96C-C88546A6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D9224-74C8-4B80-8FC5-0042231B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45B8A-503E-4393-BCCD-A4312BE6D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086C7-1DAF-44B0-9B54-681197CB9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A80A-DCF6-416C-B4E9-4897677234E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033C-398D-4B2B-B116-EEAA44DC0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1D824-E114-4866-BFC0-BE750D157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xunit.net/docs/shared-context" TargetMode="External"/><Relationship Id="rId2" Type="http://schemas.openxmlformats.org/officeDocument/2006/relationships/hyperlink" Target="https://docs.microsoft.com/en-us/dotnet/api/microsoft.aspnetcore.mvc.testing.webapplicationfactory-1?view=aspnetcore-5.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hennis/Blog/tree/master/WebApplicationFactory/ICC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ckronsoftware.com/" TargetMode="External"/><Relationship Id="rId2" Type="http://schemas.openxmlformats.org/officeDocument/2006/relationships/hyperlink" Target="https://github.com/ehenni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vanHennis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journermarablegrimmett.blogspot.com/2011/08/georgia-tech-town-kickoff-tech-partners.html" TargetMode="External"/><Relationship Id="rId7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en.wikipedia.org/wiki/Iowa_State_Cyclones_footbal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learn.microsoft.com/en-us/aspnet/core/test/integration-tests?view=aspnetcore-7.0#basic-tests-with-the-default-webapplicationfactor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5494-B3DA-4BBA-A290-9BC1D144F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005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Advanced .NET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A185E-817E-4AE6-84A9-2E8D2EB58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88127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with in-memory EF and Hosted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FEC39-D6C5-4892-8583-31F4DCB4AF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5"/>
          <a:stretch/>
        </p:blipFill>
        <p:spPr>
          <a:xfrm>
            <a:off x="1084606" y="4570500"/>
            <a:ext cx="1158864" cy="1784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4F239B-F9D5-412A-984B-375FC7159B4D}"/>
              </a:ext>
            </a:extLst>
          </p:cNvPr>
          <p:cNvSpPr txBox="1"/>
          <p:nvPr/>
        </p:nvSpPr>
        <p:spPr>
          <a:xfrm>
            <a:off x="2339162" y="4459287"/>
            <a:ext cx="505017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Evan Hennis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Google Developer Expert in Machine Learning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Senior Software Developer, Microsoft</a:t>
            </a:r>
          </a:p>
          <a:p>
            <a:endParaRPr lang="en-US" b="1" dirty="0"/>
          </a:p>
          <a:p>
            <a:r>
              <a:rPr lang="en-US" dirty="0"/>
              <a:t>@</a:t>
            </a:r>
            <a:r>
              <a:rPr lang="en-US" dirty="0" err="1"/>
              <a:t>TheNurl</a:t>
            </a:r>
            <a:endParaRPr lang="en-US" dirty="0"/>
          </a:p>
          <a:p>
            <a:r>
              <a:rPr lang="en-US" dirty="0"/>
              <a:t>https://eckronsoftware.wordpress.com</a:t>
            </a:r>
          </a:p>
          <a:p>
            <a:r>
              <a:rPr lang="en-US" dirty="0"/>
              <a:t>https://github.com/ehennis</a:t>
            </a:r>
          </a:p>
          <a:p>
            <a:r>
              <a:rPr lang="en-US" dirty="0"/>
              <a:t>YouTube: Evan Hennis</a:t>
            </a:r>
          </a:p>
        </p:txBody>
      </p:sp>
    </p:spTree>
    <p:extLst>
      <p:ext uri="{BB962C8B-B14F-4D97-AF65-F5344CB8AC3E}">
        <p14:creationId xmlns:p14="http://schemas.microsoft.com/office/powerpoint/2010/main" val="200212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A71-1BDB-4194-AF65-CAEDA420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Testing Strategy 2: Custom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DbContext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7EFC7-13C0-4FC0-A007-0F680CE9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Implement your in-memory store that references your repository</a:t>
            </a:r>
            <a:endParaRPr lang="en-US" dirty="0"/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7D4C86-A5F0-0358-81BD-E66B67A09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491581"/>
            <a:ext cx="9971679" cy="400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45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IClassFixture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share a single context across all tests in the class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Will initialize T at the start of the first test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074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A71-1BDB-4194-AF65-CAEDA420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Testing Strategy 3: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7EFC7-13C0-4FC0-A007-0F680CE9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Test with no changes</a:t>
            </a:r>
            <a:endParaRPr lang="en-US" dirty="0"/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FA2107-4F63-5A99-066E-735AEDD3A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189" y="2656703"/>
            <a:ext cx="8391626" cy="383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08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A71-1BDB-4194-AF65-CAEDA420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Testing Strategy 4: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IClassFixture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7EFC7-13C0-4FC0-A007-0F680CE9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Override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endParaRPr lang="en-US" dirty="0"/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FC556-D7EE-EE73-1341-617DC8D83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157" y="2366084"/>
            <a:ext cx="7811787" cy="412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55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Testing Strategy 5: Custom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a class that will contain the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object 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BEAADF-F9D8-4BE2-B34A-D2ABD3BAD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308" y="2319638"/>
            <a:ext cx="6884130" cy="452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TS5: Startup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6859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 in anything you need to “setup” for testing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FFEDBB-17A2-3D1F-00B3-3A8038F5A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508" y="1690688"/>
            <a:ext cx="6806509" cy="492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05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TS5: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a custom Authorization client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89A7E-C81F-42CD-887E-6E74D8651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885" y="2273386"/>
            <a:ext cx="91725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63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Simple-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ish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Enables end to end testing in Visual Studio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Allows debugging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Don’t have to start VS and then run your test software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422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95-4B3D-4D82-9AF9-B36996CD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FCC2-13FA-46CE-A8A6-BD77D14C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1F4E79"/>
                </a:solidFill>
              </a:rPr>
              <a:t>WebApplicationFactory</a:t>
            </a:r>
            <a:r>
              <a:rPr lang="en-US" dirty="0">
                <a:solidFill>
                  <a:srgbClr val="1F4E79"/>
                </a:solidFill>
              </a:rPr>
              <a:t>: </a:t>
            </a:r>
            <a:r>
              <a:rPr lang="en-US" dirty="0">
                <a:solidFill>
                  <a:srgbClr val="1F4E79"/>
                </a:solidFill>
                <a:hlinkClick r:id="rId2"/>
              </a:rPr>
              <a:t>https://docs.microsoft.com/en-us/dotnet/api/microsoft.aspnetcore.mvc.testing.webapplicationfactory-1?view=aspnetcore-5.0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 err="1">
                <a:solidFill>
                  <a:srgbClr val="1F4E79"/>
                </a:solidFill>
              </a:rPr>
              <a:t>IClassFixture</a:t>
            </a:r>
            <a:r>
              <a:rPr lang="en-US" dirty="0">
                <a:solidFill>
                  <a:srgbClr val="1F4E79"/>
                </a:solidFill>
              </a:rPr>
              <a:t>: </a:t>
            </a:r>
            <a:r>
              <a:rPr lang="en-US" dirty="0">
                <a:solidFill>
                  <a:srgbClr val="1F4E79"/>
                </a:solidFill>
                <a:hlinkClick r:id="rId3"/>
              </a:rPr>
              <a:t>https://xunit.net/docs/shared-context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Code Repository: </a:t>
            </a:r>
            <a:r>
              <a:rPr lang="en-US" dirty="0">
                <a:solidFill>
                  <a:srgbClr val="1F4E79"/>
                </a:solidFill>
                <a:hlinkClick r:id="rId4"/>
              </a:rPr>
              <a:t>https://github.com/ehennis/Blog/tree/master/WebApplicationFactory/ICC</a:t>
            </a:r>
            <a:endParaRPr lang="en-US" dirty="0">
              <a:solidFill>
                <a:srgbClr val="1F4E79"/>
              </a:solidFill>
            </a:endParaRPr>
          </a:p>
          <a:p>
            <a:endParaRPr lang="en-US" dirty="0">
              <a:solidFill>
                <a:srgbClr val="1F4E79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64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95-4B3D-4D82-9AF9-B36996CD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My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FCC2-13FA-46CE-A8A6-BD77D14C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Twitter: @</a:t>
            </a:r>
            <a:r>
              <a:rPr lang="en-US" dirty="0" err="1">
                <a:solidFill>
                  <a:srgbClr val="1F4E79"/>
                </a:solidFill>
              </a:rPr>
              <a:t>TheNurl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GitHub: </a:t>
            </a:r>
            <a:r>
              <a:rPr lang="en-US" dirty="0">
                <a:solidFill>
                  <a:srgbClr val="1F4E79"/>
                </a:solidFill>
                <a:hlinkClick r:id="rId2"/>
              </a:rPr>
              <a:t>https://github.com/ehennis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YouTube: Evan Hennis</a:t>
            </a:r>
          </a:p>
          <a:p>
            <a:r>
              <a:rPr lang="en-US" dirty="0">
                <a:solidFill>
                  <a:srgbClr val="1F4E79"/>
                </a:solidFill>
              </a:rPr>
              <a:t>Blog: </a:t>
            </a:r>
            <a:r>
              <a:rPr lang="en-US" dirty="0">
                <a:solidFill>
                  <a:srgbClr val="1F4E79"/>
                </a:solidFill>
                <a:hlinkClick r:id="rId3"/>
              </a:rPr>
              <a:t>http://blog.eckronsoftware.com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Email: </a:t>
            </a:r>
            <a:r>
              <a:rPr lang="en-US" dirty="0">
                <a:solidFill>
                  <a:srgbClr val="1F4E79"/>
                </a:solidFill>
                <a:hlinkClick r:id="rId4"/>
              </a:rPr>
              <a:t>EvanHennis@gmail.com</a:t>
            </a:r>
            <a:endParaRPr lang="en-US" dirty="0">
              <a:solidFill>
                <a:srgbClr val="1F4E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9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295947-B9C9-4DF9-A570-A1E0A47E11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13349" y="3552006"/>
            <a:ext cx="3353322" cy="2757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2C66B-682E-4FD2-9170-32CC88A7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Bio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EAFF-5316-430A-B222-E305CE3A2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BS from Iowa State 2004</a:t>
            </a:r>
          </a:p>
          <a:p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MS from Georgia Tech 2018</a:t>
            </a:r>
          </a:p>
          <a:p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C# developer since 2004</a:t>
            </a:r>
          </a:p>
          <a:p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GDE in Machine Learning 2019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C318E-8528-44F6-972B-F99EA4FF9D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8200" y="4014937"/>
            <a:ext cx="3330944" cy="2296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86284A-1DF7-4A12-A63F-FF7358B1B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76" y="3277784"/>
            <a:ext cx="2701532" cy="3215091"/>
          </a:xfrm>
          <a:prstGeom prst="rect">
            <a:avLst/>
          </a:prstGeom>
        </p:spPr>
      </p:pic>
      <p:pic>
        <p:nvPicPr>
          <p:cNvPr id="1026" name="Picture 2" descr="microsoft logo icono editorial vector 6892682 Vector en Vecteezy">
            <a:extLst>
              <a:ext uri="{FF2B5EF4-FFF2-40B4-BE49-F238E27FC236}">
                <a16:creationId xmlns:a16="http://schemas.microsoft.com/office/drawing/2014/main" id="{B019DD99-72A3-8B6E-D4BC-B5555BD99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876" y="394157"/>
            <a:ext cx="2593061" cy="259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77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1171E0-61E5-4783-9EF2-6A52CFAF0A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" y="0"/>
            <a:ext cx="12181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API Introduction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EF and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DbContext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Testing Strategy 1: Fakes and Mocks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Testing Strategy 2: Custom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DbContext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Testing Strategy 3: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Testing Strategy 4: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IClassFixture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&lt;T&gt;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Testing Strategy 5: Custom Class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Conclusion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00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API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.NET Framework 8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Visual Studio 2022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Default Template Project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Added Service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Added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DataStore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Added Repository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Added “model”</a:t>
            </a:r>
          </a:p>
        </p:txBody>
      </p:sp>
    </p:spTree>
    <p:extLst>
      <p:ext uri="{BB962C8B-B14F-4D97-AF65-F5344CB8AC3E}">
        <p14:creationId xmlns:p14="http://schemas.microsoft.com/office/powerpoint/2010/main" val="2514471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EF and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DataContext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8134D0-712A-4E10-BDEC-E6AFB296E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992" y="1826419"/>
            <a:ext cx="5907752" cy="13255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775D1F-B604-4792-B635-FDF32943F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296" y="4270804"/>
            <a:ext cx="9321100" cy="190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8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D733D-C9E9-8446-3267-C1443D6C3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2791F-95C7-3FB8-5580-DA0363C1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xUnit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Test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83927-CD86-797E-A256-449F55C4F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xUnit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(Microsoft Test also works)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.NET 8</a:t>
            </a:r>
          </a:p>
        </p:txBody>
      </p:sp>
    </p:spTree>
    <p:extLst>
      <p:ext uri="{BB962C8B-B14F-4D97-AF65-F5344CB8AC3E}">
        <p14:creationId xmlns:p14="http://schemas.microsoft.com/office/powerpoint/2010/main" val="670756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A71-1BDB-4194-AF65-CAEDA420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&gt;= .NET 6.0 Change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7EFC7-13C0-4FC0-A007-0F680CE9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Startup and Program =&gt;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Program.cs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 longer have a Program Class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2"/>
              </a:rPr>
              <a:t>Link</a:t>
            </a:r>
            <a:endParaRPr lang="en-US" dirty="0"/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FC9D3-A700-67B7-C638-38883757D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310" y="2780270"/>
            <a:ext cx="7248525" cy="371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1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83FBA-0899-7801-8395-1762E4C60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745A-ED07-AA7F-5777-E85258C0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Testing Strategy 1: Fakes and Mocks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2937F-A0C7-659E-92C3-FA51296FB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a “fake” class to simulate the actual code</a:t>
            </a:r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C9EF41-5BBB-3FC4-DF5B-654625587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222" y="2800243"/>
            <a:ext cx="5151995" cy="3692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B50448-7C7D-27FF-3407-A288AA97B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82" y="2787823"/>
            <a:ext cx="5151995" cy="370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37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391</Words>
  <Application>Microsoft Office PowerPoint</Application>
  <PresentationFormat>Widescreen</PresentationFormat>
  <Paragraphs>75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Advanced .NET Testing</vt:lpstr>
      <vt:lpstr>Bio</vt:lpstr>
      <vt:lpstr>PowerPoint Presentation</vt:lpstr>
      <vt:lpstr>Overview</vt:lpstr>
      <vt:lpstr>API Introduction</vt:lpstr>
      <vt:lpstr>EF and DataContext</vt:lpstr>
      <vt:lpstr>xUnit Test Project</vt:lpstr>
      <vt:lpstr>&gt;= .NET 6.0 Change</vt:lpstr>
      <vt:lpstr>Testing Strategy 1: Fakes and Mocks</vt:lpstr>
      <vt:lpstr>Testing Strategy 2: Custom DbContext</vt:lpstr>
      <vt:lpstr>IClassFixture&lt;T&gt;</vt:lpstr>
      <vt:lpstr>Testing Strategy 3: WebApplicationFactory</vt:lpstr>
      <vt:lpstr>Testing Strategy 4: IClassFixture</vt:lpstr>
      <vt:lpstr>Testing Strategy 5: Custom Class</vt:lpstr>
      <vt:lpstr>TS5: Startup</vt:lpstr>
      <vt:lpstr>TS5: Authorization</vt:lpstr>
      <vt:lpstr>Conclusion</vt:lpstr>
      <vt:lpstr>Links</vt:lpstr>
      <vt:lpstr>My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feat Q-Learning</dc:title>
  <dc:creator>Evan Hennis</dc:creator>
  <cp:lastModifiedBy>Evan Hennis</cp:lastModifiedBy>
  <cp:revision>78</cp:revision>
  <dcterms:created xsi:type="dcterms:W3CDTF">2018-12-07T20:29:05Z</dcterms:created>
  <dcterms:modified xsi:type="dcterms:W3CDTF">2024-10-26T00:48:46Z</dcterms:modified>
</cp:coreProperties>
</file>