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3" r:id="rId5"/>
    <p:sldId id="259" r:id="rId6"/>
    <p:sldId id="257" r:id="rId7"/>
    <p:sldId id="272" r:id="rId8"/>
    <p:sldId id="267" r:id="rId9"/>
    <p:sldId id="262" r:id="rId10"/>
    <p:sldId id="263" r:id="rId11"/>
    <p:sldId id="264" r:id="rId12"/>
    <p:sldId id="265" r:id="rId13"/>
    <p:sldId id="270" r:id="rId14"/>
    <p:sldId id="271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owa_State_Cyclones_football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sojournermarablegrimmett.blogspot.com/2011/08/georgia-tech-town-kickoff-tech-partner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1: 2024-08-22 to 08-28</a:t>
            </a:r>
          </a:p>
          <a:p>
            <a:r>
              <a:rPr lang="en-US" dirty="0"/>
              <a:t>Chapters 1 &amp; 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2002: ASP.NET Web Forms</a:t>
            </a:r>
          </a:p>
          <a:p>
            <a:pPr lvl="1"/>
            <a:r>
              <a:rPr lang="en-US" dirty="0"/>
              <a:t>Provided rapid development similar to Windows Forms</a:t>
            </a:r>
          </a:p>
          <a:p>
            <a:r>
              <a:rPr lang="en-US" dirty="0"/>
              <a:t>2007: ASP.NET MVC</a:t>
            </a:r>
          </a:p>
          <a:p>
            <a:pPr lvl="1"/>
            <a:r>
              <a:rPr lang="en-US" dirty="0"/>
              <a:t>Used the MVC patters (separation of concerns, etc.)</a:t>
            </a:r>
          </a:p>
          <a:p>
            <a:pPr lvl="1"/>
            <a:r>
              <a:rPr lang="en-US" dirty="0"/>
              <a:t>Still runs on proprietary ASP.NET Framework</a:t>
            </a:r>
          </a:p>
          <a:p>
            <a:r>
              <a:rPr lang="en-US" dirty="0"/>
              <a:t>2015: ASP.NET Core MVC</a:t>
            </a:r>
          </a:p>
          <a:p>
            <a:pPr lvl="1"/>
            <a:r>
              <a:rPr lang="en-US" dirty="0"/>
              <a:t>Runs on ASP.NET Core Framework (open source)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.NET Framework/.NET Core/Microsoft hates numbers</a:t>
            </a:r>
          </a:p>
          <a:p>
            <a:pPr lvl="1"/>
            <a:r>
              <a:rPr lang="en-US" dirty="0"/>
              <a:t>.NET Framework + .NET Core =&gt; .NET 5</a:t>
            </a:r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MVC</a:t>
            </a:r>
          </a:p>
          <a:p>
            <a:pPr lvl="1"/>
            <a:r>
              <a:rPr lang="en-US" dirty="0"/>
              <a:t>Makes it easier to have different members of a team work on different components</a:t>
            </a:r>
          </a:p>
          <a:p>
            <a:pPr lvl="1"/>
            <a:r>
              <a:rPr lang="en-US" dirty="0"/>
              <a:t>Makes it possible to automate testing of individual components</a:t>
            </a:r>
          </a:p>
          <a:p>
            <a:pPr lvl="1"/>
            <a:r>
              <a:rPr lang="en-US" dirty="0"/>
              <a:t>Makes it possible to swap out one component for another component</a:t>
            </a:r>
          </a:p>
          <a:p>
            <a:pPr lvl="1"/>
            <a:r>
              <a:rPr lang="en-US" dirty="0"/>
              <a:t>Makes the app easier to maintain</a:t>
            </a:r>
          </a:p>
          <a:p>
            <a:r>
              <a:rPr lang="en-US" dirty="0"/>
              <a:t>Drawbacks of MVC</a:t>
            </a:r>
          </a:p>
          <a:p>
            <a:pPr lvl="1"/>
            <a:r>
              <a:rPr lang="en-US" dirty="0"/>
              <a:t>Requires more work to set up</a:t>
            </a:r>
          </a:p>
        </p:txBody>
      </p:sp>
    </p:spTree>
    <p:extLst>
      <p:ext uri="{BB962C8B-B14F-4D97-AF65-F5344CB8AC3E}">
        <p14:creationId xmlns:p14="http://schemas.microsoft.com/office/powerpoint/2010/main" val="155165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ASP.NET Core MVC Application</a:t>
            </a:r>
          </a:p>
          <a:p>
            <a:r>
              <a:rPr lang="en-US" dirty="0"/>
              <a:t>Delete unnecessary files (Controllers, Models, and Views folder contents)</a:t>
            </a:r>
          </a:p>
          <a:p>
            <a:r>
              <a:rPr lang="en-US" dirty="0"/>
              <a:t>Add a controller, view, and model</a:t>
            </a:r>
          </a:p>
          <a:p>
            <a:r>
              <a:rPr lang="en-US" dirty="0"/>
              <a:t>Handle GET/POST requests</a:t>
            </a:r>
          </a:p>
          <a:p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136635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  <a:p>
            <a:r>
              <a:rPr lang="en-US" dirty="0"/>
              <a:t>w3schools examples: </a:t>
            </a:r>
            <a:r>
              <a:rPr lang="en-US" dirty="0">
                <a:hlinkClick r:id="rId2"/>
              </a:rPr>
              <a:t>https://www.w3schools.com/html/html_responsive.asp</a:t>
            </a:r>
            <a:endParaRPr lang="en-US" dirty="0"/>
          </a:p>
          <a:p>
            <a:r>
              <a:rPr lang="en-US" dirty="0"/>
              <a:t>Bootstrap: </a:t>
            </a:r>
            <a:r>
              <a:rPr lang="en-US" dirty="0">
                <a:hlinkClick r:id="rId3"/>
              </a:rPr>
              <a:t>https://getbootstrap.com/docs/4.4/getting-started/introduction/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548720"/>
            <a:ext cx="2701532" cy="3215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13349" y="3822942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934"/>
            <a:ext cx="10515600" cy="4351338"/>
          </a:xfrm>
        </p:spPr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GDE in Machine Learning 2019</a:t>
            </a:r>
          </a:p>
          <a:p>
            <a:r>
              <a:rPr lang="en-US" dirty="0"/>
              <a:t>Worked at FIREHOUSE Software, Wells Fargo (QCI), Corteva, and now Microsoft.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8200" y="4285873"/>
            <a:ext cx="3330944" cy="2296963"/>
          </a:xfrm>
          <a:prstGeom prst="rect">
            <a:avLst/>
          </a:prstGeom>
        </p:spPr>
      </p:pic>
      <p:pic>
        <p:nvPicPr>
          <p:cNvPr id="1026" name="Picture 2" descr="new-microsoft-logo-SIZED-SQUARE-300x297 - Authy">
            <a:extLst>
              <a:ext uri="{FF2B5EF4-FFF2-40B4-BE49-F238E27FC236}">
                <a16:creationId xmlns:a16="http://schemas.microsoft.com/office/drawing/2014/main" id="{E79BEDE8-DC56-537A-0FD6-47803BAE6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08" y="132947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/>
              <a:t>Murach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</a:t>
            </a:r>
            <a:r>
              <a:rPr lang="en-US"/>
              <a:t>with Canvas</a:t>
            </a:r>
            <a:endParaRPr lang="en-US" dirty="0"/>
          </a:p>
          <a:p>
            <a:r>
              <a:rPr lang="en-US" dirty="0"/>
              <a:t>Class Introductions</a:t>
            </a:r>
          </a:p>
          <a:p>
            <a:r>
              <a:rPr lang="en-US" dirty="0"/>
              <a:t>Text and Course Resources</a:t>
            </a:r>
          </a:p>
          <a:p>
            <a:r>
              <a:rPr lang="en-US" dirty="0"/>
              <a:t>Software used in the course</a:t>
            </a:r>
          </a:p>
          <a:p>
            <a:r>
              <a:rPr lang="en-US" dirty="0"/>
              <a:t>First Application</a:t>
            </a:r>
          </a:p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5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Murach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/>
              <a:t>Murach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 Overview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Syllabus</a:t>
            </a:r>
          </a:p>
          <a:p>
            <a:r>
              <a:rPr lang="en-US" dirty="0"/>
              <a:t>Your Instructor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Weekly Class Meeting: You are here now!</a:t>
            </a:r>
          </a:p>
          <a:p>
            <a:pPr lvl="1"/>
            <a:r>
              <a:rPr lang="en-US" dirty="0"/>
              <a:t>Module #: [Start Date]-[End Date]</a:t>
            </a:r>
          </a:p>
          <a:p>
            <a:pPr lvl="1"/>
            <a:r>
              <a:rPr lang="en-US" dirty="0"/>
              <a:t>Course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 or add me as collaborator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Edition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1018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Introduction</vt:lpstr>
      <vt:lpstr>Assignments (Module 0)</vt:lpstr>
      <vt:lpstr>Topics (Module 0)</vt:lpstr>
      <vt:lpstr>Assignments (Module 1)</vt:lpstr>
      <vt:lpstr>Topics (Module 1)</vt:lpstr>
      <vt:lpstr>Canvas Overview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MVC cont.</vt:lpstr>
      <vt:lpstr>MVC Demo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22</cp:revision>
  <dcterms:created xsi:type="dcterms:W3CDTF">2022-01-06T22:31:07Z</dcterms:created>
  <dcterms:modified xsi:type="dcterms:W3CDTF">2024-08-22T23:41:04Z</dcterms:modified>
</cp:coreProperties>
</file>