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4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13: 2024-04-11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to 04-17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/>
              <a:t>Chapter 15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13)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Murach Chapter 15 Quiz (Topic 2)</a:t>
            </a:r>
          </a:p>
          <a:p>
            <a:r>
              <a:rPr lang="en-US" dirty="0"/>
              <a:t>Adding tag helpers and view components to any web site (Topic 3)</a:t>
            </a:r>
          </a:p>
        </p:txBody>
      </p:sp>
    </p:spTree>
    <p:extLst>
      <p:ext uri="{BB962C8B-B14F-4D97-AF65-F5344CB8AC3E}">
        <p14:creationId xmlns:p14="http://schemas.microsoft.com/office/powerpoint/2010/main" val="283912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(Modules 13)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Reducing Code Redundancies</a:t>
            </a:r>
          </a:p>
          <a:p>
            <a:r>
              <a:rPr lang="en-US" dirty="0"/>
              <a:t>Adding a tag helpers and view components to a Web Site</a:t>
            </a:r>
          </a:p>
        </p:txBody>
      </p:sp>
    </p:spTree>
    <p:extLst>
      <p:ext uri="{BB962C8B-B14F-4D97-AF65-F5344CB8AC3E}">
        <p14:creationId xmlns:p14="http://schemas.microsoft.com/office/powerpoint/2010/main" val="2174990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3432</TotalTime>
  <Words>61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CIS 174: Advanced C# Programming</vt:lpstr>
      <vt:lpstr>Assignments (Module 13)</vt:lpstr>
      <vt:lpstr>Topics (Modules 13)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56</cp:revision>
  <dcterms:created xsi:type="dcterms:W3CDTF">2022-01-06T22:31:07Z</dcterms:created>
  <dcterms:modified xsi:type="dcterms:W3CDTF">2024-04-11T21:11:32Z</dcterms:modified>
</cp:coreProperties>
</file>