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2025-05-01 to 05-07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12-11-2024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May 7th</a:t>
            </a:r>
          </a:p>
          <a:p>
            <a:r>
              <a:rPr lang="en-US" dirty="0"/>
              <a:t>TURN OFF AZURE May 12th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 (</a:t>
            </a:r>
            <a:r>
              <a:rPr lang="en-US"/>
              <a:t>if present)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Jared/Paul/Josiah</a:t>
            </a:r>
          </a:p>
          <a:p>
            <a:r>
              <a:rPr lang="en-US" dirty="0"/>
              <a:t>Group 2: Ben</a:t>
            </a:r>
          </a:p>
          <a:p>
            <a:r>
              <a:rPr lang="en-US" dirty="0"/>
              <a:t>Group 3: Robert/Maddie/Donovan</a:t>
            </a:r>
          </a:p>
          <a:p>
            <a:r>
              <a:rPr lang="en-US" dirty="0"/>
              <a:t>Group 4: Salvador/Caleb/Tyreak</a:t>
            </a:r>
            <a:r>
              <a:rPr lang="en-US"/>
              <a:t>/Taylor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113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 (if present)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72</cp:revision>
  <dcterms:created xsi:type="dcterms:W3CDTF">2022-01-06T22:31:07Z</dcterms:created>
  <dcterms:modified xsi:type="dcterms:W3CDTF">2025-05-01T22:39:16Z</dcterms:modified>
</cp:coreProperties>
</file>