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2025-10-15 to 10-21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en-US"/>
              <a:t>(Module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 (Module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52</cp:revision>
  <dcterms:created xsi:type="dcterms:W3CDTF">2022-01-06T22:31:07Z</dcterms:created>
  <dcterms:modified xsi:type="dcterms:W3CDTF">2025-10-15T00:52:29Z</dcterms:modified>
</cp:coreProperties>
</file>