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9" r:id="rId5"/>
    <p:sldId id="274" r:id="rId6"/>
    <p:sldId id="257" r:id="rId7"/>
    <p:sldId id="272" r:id="rId8"/>
    <p:sldId id="267" r:id="rId9"/>
    <p:sldId id="262" r:id="rId10"/>
    <p:sldId id="263" r:id="rId11"/>
    <p:sldId id="264" r:id="rId12"/>
    <p:sldId id="265" r:id="rId13"/>
    <p:sldId id="270" r:id="rId14"/>
    <p:sldId id="271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getting-started/introduction/" TargetMode="External"/><Relationship Id="rId2" Type="http://schemas.openxmlformats.org/officeDocument/2006/relationships/hyperlink" Target="https://www.w3schools.com/html/html_responsive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1: 2024-05-22 to 05-28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2096-D960-4A7A-997B-172F0E73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ASP.NET Core Application (Topic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0072-25B9-4686-BC36-4F9624C7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Studio: Getting Started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ASP.NET Core Web Application</a:t>
            </a:r>
          </a:p>
          <a:p>
            <a:r>
              <a:rPr lang="en-US" dirty="0"/>
              <a:t>Model/View/Controller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</p:txBody>
      </p:sp>
    </p:spTree>
    <p:extLst>
      <p:ext uri="{BB962C8B-B14F-4D97-AF65-F5344CB8AC3E}">
        <p14:creationId xmlns:p14="http://schemas.microsoft.com/office/powerpoint/2010/main" val="395487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D910-9A05-4549-9611-8D7A36D0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(Mod 0: Topic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80AC-8137-41F4-AEB8-C409CE61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2002: ASP.NET Web Forms</a:t>
            </a:r>
          </a:p>
          <a:p>
            <a:pPr lvl="1"/>
            <a:r>
              <a:rPr lang="en-US" dirty="0"/>
              <a:t>Provided rapid development similar to Windows Forms</a:t>
            </a:r>
          </a:p>
          <a:p>
            <a:r>
              <a:rPr lang="en-US" dirty="0"/>
              <a:t>2007: ASP.NET MVC</a:t>
            </a:r>
          </a:p>
          <a:p>
            <a:pPr lvl="1"/>
            <a:r>
              <a:rPr lang="en-US" dirty="0"/>
              <a:t>Used the MVC patters (separation of concerns, etc.)</a:t>
            </a:r>
          </a:p>
          <a:p>
            <a:pPr lvl="1"/>
            <a:r>
              <a:rPr lang="en-US" dirty="0"/>
              <a:t>Still runs on proprietary ASP.NET Framework</a:t>
            </a:r>
          </a:p>
          <a:p>
            <a:r>
              <a:rPr lang="en-US" dirty="0"/>
              <a:t>2015: ASP.NET Core MVC</a:t>
            </a:r>
          </a:p>
          <a:p>
            <a:pPr lvl="1"/>
            <a:r>
              <a:rPr lang="en-US" dirty="0"/>
              <a:t>Runs on ASP.NET Core Framework (open source)</a:t>
            </a:r>
          </a:p>
          <a:p>
            <a:pPr lvl="1"/>
            <a:r>
              <a:rPr lang="en-US" dirty="0"/>
              <a:t>“Merged” ASP.NET MVC and ASP.NET Web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V1 released 2016</a:t>
            </a:r>
          </a:p>
          <a:p>
            <a:pPr lvl="1"/>
            <a:endParaRPr lang="en-US" dirty="0"/>
          </a:p>
          <a:p>
            <a:r>
              <a:rPr lang="en-US" dirty="0"/>
              <a:t>.NET Framework/.NET Core/Microsoft hates numbers</a:t>
            </a:r>
          </a:p>
          <a:p>
            <a:pPr lvl="1"/>
            <a:r>
              <a:rPr lang="en-US" dirty="0"/>
              <a:t>.NET Framework + .NET Core =&gt; .NET 5</a:t>
            </a:r>
          </a:p>
        </p:txBody>
      </p:sp>
    </p:spTree>
    <p:extLst>
      <p:ext uri="{BB962C8B-B14F-4D97-AF65-F5344CB8AC3E}">
        <p14:creationId xmlns:p14="http://schemas.microsoft.com/office/powerpoint/2010/main" val="254374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  <a:p>
            <a:r>
              <a:rPr lang="en-US" dirty="0"/>
              <a:t>“Separation of duties”</a:t>
            </a:r>
          </a:p>
          <a:p>
            <a:pPr lvl="1"/>
            <a:r>
              <a:rPr lang="en-US" dirty="0"/>
              <a:t>Keep your data (database, webservice, etc.) separate from how you display your data</a:t>
            </a:r>
          </a:p>
          <a:p>
            <a:pPr lvl="1"/>
            <a:r>
              <a:rPr lang="en-US" dirty="0"/>
              <a:t>Easy to test</a:t>
            </a:r>
          </a:p>
          <a:p>
            <a:pPr lvl="1"/>
            <a:r>
              <a:rPr lang="en-US" dirty="0"/>
              <a:t>“Easy” to change either the UI or the Database</a:t>
            </a:r>
          </a:p>
        </p:txBody>
      </p:sp>
    </p:spTree>
    <p:extLst>
      <p:ext uri="{BB962C8B-B14F-4D97-AF65-F5344CB8AC3E}">
        <p14:creationId xmlns:p14="http://schemas.microsoft.com/office/powerpoint/2010/main" val="60120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MVC</a:t>
            </a:r>
          </a:p>
          <a:p>
            <a:pPr lvl="1"/>
            <a:r>
              <a:rPr lang="en-US" dirty="0"/>
              <a:t>Makes it easier to have different members of a team work on different components</a:t>
            </a:r>
          </a:p>
          <a:p>
            <a:pPr lvl="1"/>
            <a:r>
              <a:rPr lang="en-US" dirty="0"/>
              <a:t>Makes it possible to automate testing of individual components</a:t>
            </a:r>
          </a:p>
          <a:p>
            <a:pPr lvl="1"/>
            <a:r>
              <a:rPr lang="en-US" dirty="0"/>
              <a:t>Makes it possible to swap out one component for another component</a:t>
            </a:r>
          </a:p>
          <a:p>
            <a:pPr lvl="1"/>
            <a:r>
              <a:rPr lang="en-US" dirty="0"/>
              <a:t>Makes the app easier to maintain</a:t>
            </a:r>
          </a:p>
          <a:p>
            <a:r>
              <a:rPr lang="en-US" dirty="0"/>
              <a:t>Drawbacks of MVC</a:t>
            </a:r>
          </a:p>
          <a:p>
            <a:pPr lvl="1"/>
            <a:r>
              <a:rPr lang="en-US" dirty="0"/>
              <a:t>Requires more work to set up</a:t>
            </a:r>
          </a:p>
        </p:txBody>
      </p:sp>
    </p:spTree>
    <p:extLst>
      <p:ext uri="{BB962C8B-B14F-4D97-AF65-F5344CB8AC3E}">
        <p14:creationId xmlns:p14="http://schemas.microsoft.com/office/powerpoint/2010/main" val="155165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Demo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ASP.NET Core MVC Application</a:t>
            </a:r>
          </a:p>
          <a:p>
            <a:r>
              <a:rPr lang="en-US" dirty="0"/>
              <a:t>Delete unnecessary files (Controllers, Models, and Views folder contents)</a:t>
            </a:r>
          </a:p>
          <a:p>
            <a:r>
              <a:rPr lang="en-US" dirty="0"/>
              <a:t>Add a controller, view, and model</a:t>
            </a:r>
          </a:p>
          <a:p>
            <a:r>
              <a:rPr lang="en-US" dirty="0"/>
              <a:t>Handle GET/POST requests</a:t>
            </a:r>
          </a:p>
          <a:p>
            <a:r>
              <a:rPr lang="en-US" dirty="0"/>
              <a:t>Validate User Input</a:t>
            </a:r>
          </a:p>
        </p:txBody>
      </p:sp>
    </p:spTree>
    <p:extLst>
      <p:ext uri="{BB962C8B-B14F-4D97-AF65-F5344CB8AC3E}">
        <p14:creationId xmlns:p14="http://schemas.microsoft.com/office/powerpoint/2010/main" val="136635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DA10-2509-4FB8-8102-F8DFD44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App (Mod 1: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3889-E86F-4F6B-8FE5-E187FBDC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 dirty="0"/>
              <a:t>Responsive Design</a:t>
            </a:r>
          </a:p>
          <a:p>
            <a:pPr lvl="1"/>
            <a:r>
              <a:rPr lang="en-US" dirty="0"/>
              <a:t>Design must handle multiple form factors (phone, tablet, laptop, etc.)</a:t>
            </a:r>
          </a:p>
          <a:p>
            <a:pPr lvl="1"/>
            <a:r>
              <a:rPr lang="en-US" dirty="0"/>
              <a:t>Use HTML and CSS</a:t>
            </a:r>
          </a:p>
          <a:p>
            <a:pPr lvl="1"/>
            <a:r>
              <a:rPr lang="en-US" dirty="0"/>
              <a:t>Bootstrap is an existing framework</a:t>
            </a:r>
          </a:p>
          <a:p>
            <a:r>
              <a:rPr lang="en-US" dirty="0"/>
              <a:t>w3schools examples: </a:t>
            </a:r>
            <a:r>
              <a:rPr lang="en-US" dirty="0">
                <a:hlinkClick r:id="rId2"/>
              </a:rPr>
              <a:t>https://www.w3schools.com/html/html_responsive.asp</a:t>
            </a:r>
            <a:endParaRPr lang="en-US" dirty="0"/>
          </a:p>
          <a:p>
            <a:r>
              <a:rPr lang="en-US" dirty="0"/>
              <a:t>Bootstrap: </a:t>
            </a:r>
            <a:r>
              <a:rPr lang="en-US" dirty="0">
                <a:hlinkClick r:id="rId3"/>
              </a:rPr>
              <a:t>https://getbootstrap.com/docs/4.4/getting-started/introduction/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2955-1FDA-4499-A6D0-7E2C895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Ideas (Mod 1: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C9DC-BFFD-4B26-B4B5-2660E2F7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 final test we will have a final project</a:t>
            </a:r>
          </a:p>
          <a:p>
            <a:r>
              <a:rPr lang="en-US" dirty="0"/>
              <a:t>Module 2: Brainstorm ideas and get feedback</a:t>
            </a:r>
          </a:p>
          <a:p>
            <a:r>
              <a:rPr lang="en-US" dirty="0"/>
              <a:t>Module 3: Select your project</a:t>
            </a:r>
          </a:p>
          <a:p>
            <a:r>
              <a:rPr lang="en-US" dirty="0"/>
              <a:t>Module 4: Select your team and start your project</a:t>
            </a:r>
          </a:p>
          <a:p>
            <a:pPr lvl="1"/>
            <a:r>
              <a:rPr lang="en-US" dirty="0"/>
              <a:t>Start thinking about your team by connecting with people on the discussion board and through email.</a:t>
            </a:r>
          </a:p>
        </p:txBody>
      </p:sp>
    </p:spTree>
    <p:extLst>
      <p:ext uri="{BB962C8B-B14F-4D97-AF65-F5344CB8AC3E}">
        <p14:creationId xmlns:p14="http://schemas.microsoft.com/office/powerpoint/2010/main" val="326671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E599-AA45-471D-845E-001AC70B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8EB5-32F6-4BB3-91F8-796AA587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it is covered in the class it should be in your project</a:t>
            </a:r>
          </a:p>
          <a:p>
            <a:r>
              <a:rPr lang="en-US" dirty="0"/>
              <a:t>Required Items:</a:t>
            </a:r>
          </a:p>
          <a:p>
            <a:pPr lvl="1"/>
            <a:r>
              <a:rPr lang="en-US" dirty="0"/>
              <a:t>Multipage web application including navigation menu</a:t>
            </a:r>
          </a:p>
          <a:p>
            <a:pPr lvl="1"/>
            <a:r>
              <a:rPr lang="en-US" dirty="0"/>
              <a:t>Connecting to a backend database (Create, Read, Update, and Delete)</a:t>
            </a:r>
          </a:p>
          <a:p>
            <a:pPr lvl="1"/>
            <a:r>
              <a:rPr lang="en-US" dirty="0"/>
              <a:t>Create proper controllers without including all your business logic</a:t>
            </a:r>
          </a:p>
          <a:p>
            <a:pPr lvl="1"/>
            <a:r>
              <a:rPr lang="en-US" dirty="0"/>
              <a:t>Properly formed Razor views with tag helpers and partial views</a:t>
            </a:r>
          </a:p>
          <a:p>
            <a:pPr lvl="1"/>
            <a:r>
              <a:rPr lang="en-US" dirty="0"/>
              <a:t>Properly used session state</a:t>
            </a:r>
          </a:p>
          <a:p>
            <a:pPr lvl="1"/>
            <a:r>
              <a:rPr lang="en-US" dirty="0"/>
              <a:t>Always validate user input</a:t>
            </a:r>
          </a:p>
          <a:p>
            <a:pPr lvl="1"/>
            <a:r>
              <a:rPr lang="en-US" dirty="0"/>
              <a:t>Use dependency injection in order to make your code modular and testable</a:t>
            </a:r>
          </a:p>
          <a:p>
            <a:pPr lvl="1"/>
            <a:r>
              <a:rPr lang="en-US" dirty="0"/>
              <a:t>Unit test all your business logic in your service classes</a:t>
            </a:r>
          </a:p>
          <a:p>
            <a:pPr lvl="1"/>
            <a:r>
              <a:rPr lang="en-US" dirty="0"/>
              <a:t>User authentication (sign in)</a:t>
            </a:r>
          </a:p>
          <a:p>
            <a:pPr lvl="1"/>
            <a:r>
              <a:rPr lang="en-US" dirty="0"/>
              <a:t>User authorization (allowing certain access to certain people or roles)</a:t>
            </a:r>
          </a:p>
          <a:p>
            <a:pPr lvl="1"/>
            <a:r>
              <a:rPr lang="en-US" dirty="0"/>
              <a:t>Web API for access for third party applications (postman, games, and/or mobile)</a:t>
            </a:r>
          </a:p>
        </p:txBody>
      </p:sp>
    </p:spTree>
    <p:extLst>
      <p:ext uri="{BB962C8B-B14F-4D97-AF65-F5344CB8AC3E}">
        <p14:creationId xmlns:p14="http://schemas.microsoft.com/office/powerpoint/2010/main" val="26961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(Topic 2)</a:t>
            </a:r>
          </a:p>
          <a:p>
            <a:r>
              <a:rPr lang="en-US" dirty="0"/>
              <a:t>e-Text Confirmation (Topic 3)</a:t>
            </a:r>
          </a:p>
          <a:p>
            <a:r>
              <a:rPr lang="en-US" dirty="0"/>
              <a:t>Install Visual Studio (Topic 4)</a:t>
            </a:r>
          </a:p>
          <a:p>
            <a:r>
              <a:rPr lang="en-US" dirty="0"/>
              <a:t>Verify GitHub Account (Topic 4)</a:t>
            </a:r>
          </a:p>
          <a:p>
            <a:r>
              <a:rPr lang="en-US" dirty="0"/>
              <a:t>Install SQL Express (Topic 4)</a:t>
            </a:r>
          </a:p>
          <a:p>
            <a:r>
              <a:rPr lang="en-US" dirty="0" err="1"/>
              <a:t>WebAppHelloWorld</a:t>
            </a:r>
            <a:r>
              <a:rPr lang="en-US" dirty="0"/>
              <a:t> (Topic 5)</a:t>
            </a:r>
          </a:p>
          <a:p>
            <a:r>
              <a:rPr lang="en-US" dirty="0"/>
              <a:t>Murach Chapter 1 Quiz (Topic 6)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Blackboard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Text and Course Resources</a:t>
            </a:r>
          </a:p>
          <a:p>
            <a:r>
              <a:rPr lang="en-US" dirty="0"/>
              <a:t>Software used in the course</a:t>
            </a:r>
          </a:p>
          <a:p>
            <a:r>
              <a:rPr lang="en-US" dirty="0"/>
              <a:t>First Application</a:t>
            </a:r>
          </a:p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756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Murach Chapter 2 Quiz (Topic 1)</a:t>
            </a:r>
          </a:p>
          <a:p>
            <a:r>
              <a:rPr lang="en-US" dirty="0"/>
              <a:t>Lab MVC App (Topic 1)</a:t>
            </a:r>
          </a:p>
          <a:p>
            <a:r>
              <a:rPr lang="en-US" dirty="0"/>
              <a:t>Murach Chapter 3 Quiz (Topic 2)</a:t>
            </a:r>
          </a:p>
          <a:p>
            <a:r>
              <a:rPr lang="en-US" dirty="0"/>
              <a:t>Responsive Web App (Topic 2)</a:t>
            </a:r>
          </a:p>
          <a:p>
            <a:r>
              <a:rPr lang="en-US" dirty="0"/>
              <a:t>Final Project Introduction (Topic 3)</a:t>
            </a:r>
          </a:p>
        </p:txBody>
      </p:sp>
    </p:spTree>
    <p:extLst>
      <p:ext uri="{BB962C8B-B14F-4D97-AF65-F5344CB8AC3E}">
        <p14:creationId xmlns:p14="http://schemas.microsoft.com/office/powerpoint/2010/main" val="128858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87599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Blackboard Overview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Software Installs</a:t>
            </a:r>
          </a:p>
          <a:p>
            <a:r>
              <a:rPr lang="en-US" dirty="0"/>
              <a:t>Hello World MVC Web App</a:t>
            </a:r>
          </a:p>
          <a:p>
            <a:r>
              <a:rPr lang="en-US" dirty="0"/>
              <a:t>Getting Started with ASP.NET Core</a:t>
            </a:r>
          </a:p>
          <a:p>
            <a:r>
              <a:rPr lang="en-US" dirty="0"/>
              <a:t>Model View Controller (MVC) Overview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Brainstorm Final Project Ideas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Syllabus</a:t>
            </a:r>
          </a:p>
          <a:p>
            <a:pPr lvl="1"/>
            <a:r>
              <a:rPr lang="en-US" dirty="0"/>
              <a:t>2024SUM_CIS174_Syllabus: Assignments at the bottom</a:t>
            </a:r>
          </a:p>
          <a:p>
            <a:pPr lvl="1"/>
            <a:r>
              <a:rPr lang="en-US" dirty="0"/>
              <a:t>Course Schedule lists all of the topics</a:t>
            </a:r>
          </a:p>
          <a:p>
            <a:r>
              <a:rPr lang="en-US" dirty="0"/>
              <a:t>Your Instructor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Weekly Class Meeting: You are here now!</a:t>
            </a:r>
          </a:p>
          <a:p>
            <a:pPr lvl="1"/>
            <a:r>
              <a:rPr lang="en-US" dirty="0"/>
              <a:t>Module #: [Start Date]-[End Date]</a:t>
            </a:r>
          </a:p>
          <a:p>
            <a:pPr lvl="1"/>
            <a:r>
              <a:rPr lang="en-US" dirty="0"/>
              <a:t>Course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9135-6EC5-4540-AD6D-208AA416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 (Mod 0: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C9-36DC-48BF-B60B-CCE74A6A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thread in the discussion board in the base folder of Module 0</a:t>
            </a:r>
          </a:p>
          <a:p>
            <a:pPr lvl="1"/>
            <a:r>
              <a:rPr lang="en-US" dirty="0"/>
              <a:t>Subject should be your name</a:t>
            </a:r>
          </a:p>
          <a:p>
            <a:pPr lvl="1"/>
            <a:r>
              <a:rPr lang="en-US" dirty="0"/>
              <a:t>Content MUST include that you have reviewed and understand the course syllabus and that you have access to your DMACC email account</a:t>
            </a:r>
          </a:p>
          <a:p>
            <a:pPr lvl="1"/>
            <a:r>
              <a:rPr lang="en-US" dirty="0"/>
              <a:t>Content can include (all optional):</a:t>
            </a:r>
          </a:p>
          <a:p>
            <a:pPr lvl="2"/>
            <a:r>
              <a:rPr lang="en-US" dirty="0"/>
              <a:t>Preferred Name</a:t>
            </a:r>
          </a:p>
          <a:p>
            <a:pPr lvl="2"/>
            <a:r>
              <a:rPr lang="en-US" dirty="0"/>
              <a:t>Photo</a:t>
            </a:r>
          </a:p>
          <a:p>
            <a:pPr lvl="2"/>
            <a:r>
              <a:rPr lang="en-US" dirty="0"/>
              <a:t>Why you took this course and what you hope to get out of it</a:t>
            </a:r>
          </a:p>
          <a:p>
            <a:pPr lvl="2"/>
            <a:r>
              <a:rPr lang="en-US" dirty="0"/>
              <a:t>The area which you are most interested</a:t>
            </a:r>
          </a:p>
          <a:p>
            <a:r>
              <a:rPr lang="en-US" dirty="0"/>
              <a:t>Reply to at least 2 other’s posts welcoming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A59B-5282-4A6B-9665-B698AF5B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(Mod 0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4078-CACF-41A7-9919-EE36CBA1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2022</a:t>
            </a:r>
          </a:p>
          <a:p>
            <a:pPr lvl="1"/>
            <a:r>
              <a:rPr lang="en-US" dirty="0"/>
              <a:t>Community is free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Needs to be public (or shared with evanhennis@gmail.com)</a:t>
            </a:r>
          </a:p>
          <a:p>
            <a:r>
              <a:rPr lang="en-US" dirty="0"/>
              <a:t>MS SQL Express</a:t>
            </a:r>
          </a:p>
          <a:p>
            <a:pPr lvl="1"/>
            <a:r>
              <a:rPr lang="en-US" dirty="0"/>
              <a:t>Developer Edition is free</a:t>
            </a:r>
          </a:p>
        </p:txBody>
      </p:sp>
    </p:spTree>
    <p:extLst>
      <p:ext uri="{BB962C8B-B14F-4D97-AF65-F5344CB8AC3E}">
        <p14:creationId xmlns:p14="http://schemas.microsoft.com/office/powerpoint/2010/main" val="203999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1006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Assignments (Module 0)</vt:lpstr>
      <vt:lpstr>Topics (Module 0)</vt:lpstr>
      <vt:lpstr>Assignments (Module 1)</vt:lpstr>
      <vt:lpstr>Assignments (Module 1)</vt:lpstr>
      <vt:lpstr>Topics</vt:lpstr>
      <vt:lpstr>Blackboard Overview</vt:lpstr>
      <vt:lpstr>Class Introduction (Mod 0: Topic 2)</vt:lpstr>
      <vt:lpstr>Software (Mod 0 Topic 4)</vt:lpstr>
      <vt:lpstr>First ASP.NET Core Application (Topic 5)</vt:lpstr>
      <vt:lpstr>ASP.NET Core (Mod 0: Topic 6)</vt:lpstr>
      <vt:lpstr>Model View Controller (Mod 1: Topic 1)</vt:lpstr>
      <vt:lpstr>MVC cont.</vt:lpstr>
      <vt:lpstr>MVC Demo (Mod 1: Topic 1)</vt:lpstr>
      <vt:lpstr>Responsive Web App (Mod 1: Topic 2)</vt:lpstr>
      <vt:lpstr>Final Project Ideas (Mod 1: Topic 3)</vt:lpstr>
      <vt:lpstr>Final Project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20</cp:revision>
  <dcterms:created xsi:type="dcterms:W3CDTF">2022-01-06T22:31:07Z</dcterms:created>
  <dcterms:modified xsi:type="dcterms:W3CDTF">2024-05-22T00:45:58Z</dcterms:modified>
</cp:coreProperties>
</file>