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6: 2025-09-24 to 09-30</a:t>
            </a:r>
          </a:p>
          <a:p>
            <a:r>
              <a:rPr lang="en-US" dirty="0"/>
              <a:t>Chapter 7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7 Quiz (Topic 4)</a:t>
            </a:r>
          </a:p>
          <a:p>
            <a:r>
              <a:rPr lang="en-US" dirty="0"/>
              <a:t>Website Addition: Creating Razor Templates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Views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Razor Layouts</a:t>
            </a:r>
          </a:p>
          <a:p>
            <a:r>
              <a:rPr lang="en-US" dirty="0"/>
              <a:t>Web Site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3389</TotalTime>
  <Words>52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6)</vt:lpstr>
      <vt:lpstr>Topics (Module 6)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48</cp:revision>
  <dcterms:created xsi:type="dcterms:W3CDTF">2022-01-06T22:31:07Z</dcterms:created>
  <dcterms:modified xsi:type="dcterms:W3CDTF">2025-09-17T23:25:55Z</dcterms:modified>
</cp:coreProperties>
</file>