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2025-07-02 to 07-08</a:t>
            </a:r>
          </a:p>
          <a:p>
            <a:r>
              <a:rPr lang="en-US" dirty="0"/>
              <a:t>Modules 8 and 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9 and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any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any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118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</vt:lpstr>
      <vt:lpstr>Assignments (Module 9)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2025-07-02T01:08:32Z</dcterms:modified>
</cp:coreProperties>
</file>