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5: 2025-06-18 to 06-24</a:t>
            </a:r>
          </a:p>
          <a:p>
            <a:r>
              <a:rPr lang="en-US"/>
              <a:t>Chapter 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6 Quiz (Topic 3)</a:t>
            </a:r>
          </a:p>
          <a:p>
            <a:r>
              <a:rPr lang="en-US" dirty="0"/>
              <a:t>Website Add Site Menu, Admin, and Routing (Topic 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</a:t>
            </a:r>
          </a:p>
          <a:p>
            <a:r>
              <a:rPr lang="en-US" dirty="0"/>
              <a:t>Creating URLs</a:t>
            </a:r>
          </a:p>
          <a:p>
            <a:r>
              <a:rPr lang="en-US" dirty="0"/>
              <a:t>Areas</a:t>
            </a:r>
          </a:p>
          <a:p>
            <a:r>
              <a:rPr lang="en-US" dirty="0"/>
              <a:t>Navigation Menu</a:t>
            </a:r>
          </a:p>
          <a:p>
            <a:r>
              <a:rPr lang="en-US" dirty="0"/>
              <a:t>Adding to your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52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5)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43</cp:revision>
  <dcterms:created xsi:type="dcterms:W3CDTF">2022-01-06T22:31:07Z</dcterms:created>
  <dcterms:modified xsi:type="dcterms:W3CDTF">2025-06-18T02:55:29Z</dcterms:modified>
</cp:coreProperties>
</file>