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13: 2023-11-16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11-29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 15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15 Quiz (Topic 2)</a:t>
            </a:r>
          </a:p>
          <a:p>
            <a:r>
              <a:rPr lang="en-US" dirty="0"/>
              <a:t>Adding tag helpers and view components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8391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(Modules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Code Redundancies</a:t>
            </a:r>
          </a:p>
          <a:p>
            <a:r>
              <a:rPr lang="en-US" dirty="0"/>
              <a:t>Adding a tag helpers and view components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21749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61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13)</vt:lpstr>
      <vt:lpstr>Topics (Modules 13)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55</cp:revision>
  <dcterms:created xsi:type="dcterms:W3CDTF">2022-01-06T22:31:07Z</dcterms:created>
  <dcterms:modified xsi:type="dcterms:W3CDTF">2023-11-16T23:49:01Z</dcterms:modified>
</cp:coreProperties>
</file>