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7: 2025-02-27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03-05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Chapter 8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8 Quiz (Topic 3)</a:t>
            </a:r>
          </a:p>
          <a:p>
            <a:r>
              <a:rPr lang="en-US" dirty="0"/>
              <a:t>Adding Data Transfer to a new or old web site (Topic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5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Transfer using </a:t>
            </a:r>
            <a:r>
              <a:rPr lang="en-US" dirty="0" err="1"/>
              <a:t>ViewBags</a:t>
            </a:r>
            <a:r>
              <a:rPr lang="en-US" dirty="0"/>
              <a:t> and </a:t>
            </a:r>
            <a:r>
              <a:rPr lang="en-US" dirty="0" err="1"/>
              <a:t>ViewData</a:t>
            </a:r>
            <a:endParaRPr lang="en-US" dirty="0"/>
          </a:p>
          <a:p>
            <a:r>
              <a:rPr lang="en-US" dirty="0"/>
              <a:t>Data Transfer using </a:t>
            </a:r>
            <a:r>
              <a:rPr lang="en-US" dirty="0" err="1"/>
              <a:t>ViewModels</a:t>
            </a:r>
            <a:endParaRPr lang="en-US" dirty="0"/>
          </a:p>
          <a:p>
            <a:r>
              <a:rPr lang="en-US" dirty="0"/>
              <a:t>Adding Data Transfer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66987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3457</TotalTime>
  <Words>64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7)</vt:lpstr>
      <vt:lpstr>Topics (Module 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47</cp:revision>
  <dcterms:created xsi:type="dcterms:W3CDTF">2022-01-06T22:31:07Z</dcterms:created>
  <dcterms:modified xsi:type="dcterms:W3CDTF">2025-02-27T23:43:41Z</dcterms:modified>
</cp:coreProperties>
</file>