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2025-08-27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09-02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/>
              <a:t>VS2022 </a:t>
            </a:r>
            <a:r>
              <a:rPr lang="en-US" dirty="0"/>
              <a:t>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 or 8)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949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33</cp:revision>
  <dcterms:created xsi:type="dcterms:W3CDTF">2022-01-06T22:31:07Z</dcterms:created>
  <dcterms:modified xsi:type="dcterms:W3CDTF">2025-08-26T23:50:44Z</dcterms:modified>
</cp:coreProperties>
</file>