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8" r:id="rId4"/>
    <p:sldId id="257" r:id="rId5"/>
    <p:sldId id="27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6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: 2023-06-26 to 07-02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Modules 6 and 7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Chapter 7 and 8</a:t>
            </a: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7 Quiz (Topic 4)</a:t>
            </a:r>
          </a:p>
          <a:p>
            <a:r>
              <a:rPr lang="en-US" dirty="0"/>
              <a:t>Website Addition: Creating Razor Templates (Topic 4)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Murach Chapter 8 Quiz (Topic 3)</a:t>
            </a:r>
          </a:p>
          <a:p>
            <a:r>
              <a:rPr lang="en-US" dirty="0"/>
              <a:t>Adding Data Transfer to a NEW web site (Topic 3)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851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6)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Razor Views</a:t>
            </a:r>
          </a:p>
          <a:p>
            <a:r>
              <a:rPr lang="en-US" dirty="0"/>
              <a:t>Models</a:t>
            </a:r>
          </a:p>
          <a:p>
            <a:r>
              <a:rPr lang="en-US" dirty="0"/>
              <a:t>Razor Layouts</a:t>
            </a:r>
          </a:p>
          <a:p>
            <a:r>
              <a:rPr lang="en-US" dirty="0"/>
              <a:t>Web Site using Bootstrap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7)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Transfer using </a:t>
            </a:r>
            <a:r>
              <a:rPr lang="en-US" dirty="0" err="1"/>
              <a:t>ViewBags</a:t>
            </a:r>
            <a:r>
              <a:rPr lang="en-US" dirty="0"/>
              <a:t> and </a:t>
            </a:r>
            <a:r>
              <a:rPr lang="en-US" dirty="0" err="1"/>
              <a:t>ViewData</a:t>
            </a:r>
            <a:endParaRPr lang="en-US" dirty="0"/>
          </a:p>
          <a:p>
            <a:r>
              <a:rPr lang="en-US" dirty="0"/>
              <a:t>Data Transfer using </a:t>
            </a:r>
            <a:r>
              <a:rPr lang="en-US" dirty="0" err="1"/>
              <a:t>ViewModels</a:t>
            </a:r>
            <a:endParaRPr lang="en-US" dirty="0"/>
          </a:p>
          <a:p>
            <a:r>
              <a:rPr lang="en-US" dirty="0"/>
              <a:t>Adding Data Transfer to a Web Site</a:t>
            </a:r>
          </a:p>
        </p:txBody>
      </p:sp>
    </p:spTree>
    <p:extLst>
      <p:ext uri="{BB962C8B-B14F-4D97-AF65-F5344CB8AC3E}">
        <p14:creationId xmlns:p14="http://schemas.microsoft.com/office/powerpoint/2010/main" val="1669870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3374</TotalTime>
  <Words>105</Words>
  <Application>Microsoft Office PowerPoint</Application>
  <PresentationFormat>Widescreen</PresentationFormat>
  <Paragraphs>19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CIS 174: Advanced C# Programming</vt:lpstr>
      <vt:lpstr>Assignments (Module 6)</vt:lpstr>
      <vt:lpstr>Assignments (Module 7)</vt:lpstr>
      <vt:lpstr>Topics (Module 6)</vt:lpstr>
      <vt:lpstr>Topics (Module 7)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43</cp:revision>
  <dcterms:created xsi:type="dcterms:W3CDTF">2022-01-06T22:31:07Z</dcterms:created>
  <dcterms:modified xsi:type="dcterms:W3CDTF">2024-06-25T23:58:52Z</dcterms:modified>
</cp:coreProperties>
</file>