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10: 2024-10-24 to 10-30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any </a:t>
            </a:r>
            <a:r>
              <a:rPr lang="en-US" dirty="0"/>
              <a:t>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55</cp:revision>
  <dcterms:created xsi:type="dcterms:W3CDTF">2022-01-06T22:31:07Z</dcterms:created>
  <dcterms:modified xsi:type="dcterms:W3CDTF">2024-10-24T21:32:47Z</dcterms:modified>
</cp:coreProperties>
</file>