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1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ronis.com/en-us/articles/what-is-microsoft-azure/" TargetMode="External"/><Relationship Id="rId2" Type="http://schemas.openxmlformats.org/officeDocument/2006/relationships/hyperlink" Target="https://azure.microsoft.com/en-u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azure.com/" TargetMode="External"/><Relationship Id="rId4" Type="http://schemas.openxmlformats.org/officeDocument/2006/relationships/hyperlink" Target="https://www.howtogeek.com/337961/what-is-microsoft-az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2: 2024-05-29 to 06-04</a:t>
            </a:r>
          </a:p>
          <a:p>
            <a:r>
              <a:rPr lang="en-US" dirty="0"/>
              <a:t>Chapter 4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Module 2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A37A-292B-4C16-BC07-50885050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(EF) Core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A2E5-CFD4-459C-90EB-841A941E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YouTube Videos</a:t>
            </a:r>
          </a:p>
          <a:p>
            <a:pPr lvl="1"/>
            <a:r>
              <a:rPr lang="en-US" dirty="0"/>
              <a:t>http://www.youtube.com/watch?v=PpqdsJDvcxY</a:t>
            </a:r>
          </a:p>
          <a:p>
            <a:pPr lvl="1"/>
            <a:r>
              <a:rPr lang="en-US" dirty="0"/>
              <a:t>http://www.youtube.com/watch?v=-sftSA9_X-k</a:t>
            </a:r>
          </a:p>
          <a:p>
            <a:pPr lvl="1"/>
            <a:r>
              <a:rPr lang="en-US" dirty="0"/>
              <a:t>http://www.youtube.com/watch?v=-FCzoUL47ds</a:t>
            </a:r>
          </a:p>
          <a:p>
            <a:pPr lvl="1"/>
            <a:r>
              <a:rPr lang="en-US" dirty="0"/>
              <a:t>http://www.youtube.com/watch?v=gV_XvdgYwyU</a:t>
            </a:r>
          </a:p>
          <a:p>
            <a:pPr lvl="1"/>
            <a:r>
              <a:rPr lang="en-US" dirty="0"/>
              <a:t>http://www.youtube.com/watch?v=G1Ip4pNbpcE</a:t>
            </a:r>
          </a:p>
        </p:txBody>
      </p:sp>
    </p:spTree>
    <p:extLst>
      <p:ext uri="{BB962C8B-B14F-4D97-AF65-F5344CB8AC3E}">
        <p14:creationId xmlns:p14="http://schemas.microsoft.com/office/powerpoint/2010/main" val="156878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AFC0-4AE5-41E0-ACF7-C0D84855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347C-0B45-4820-9DB0-E88A8A5C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Tools -&gt; </a:t>
            </a:r>
            <a:r>
              <a:rPr lang="en-US" dirty="0" err="1"/>
              <a:t>Nuget</a:t>
            </a:r>
            <a:r>
              <a:rPr lang="en-US" dirty="0"/>
              <a:t> Package Manager -&gt; Manage NuGet Packages</a:t>
            </a:r>
          </a:p>
          <a:p>
            <a:pPr lvl="1"/>
            <a:r>
              <a:rPr lang="en-US" dirty="0"/>
              <a:t>Or Right click on Dependencies -&gt; Manage NuGet Packages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Microsoft.EntityFrameworkCore.SqlServer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Make sure you include ‘.</a:t>
            </a:r>
            <a:r>
              <a:rPr lang="en-US" dirty="0" err="1"/>
              <a:t>SqlServer</a:t>
            </a:r>
            <a:r>
              <a:rPr lang="en-US" dirty="0"/>
              <a:t>’</a:t>
            </a:r>
          </a:p>
          <a:p>
            <a:r>
              <a:rPr lang="en-US" dirty="0"/>
              <a:t>Install</a:t>
            </a:r>
          </a:p>
          <a:p>
            <a:pPr lvl="1"/>
            <a:r>
              <a:rPr lang="en-US" dirty="0"/>
              <a:t>VS2022 .NET 6.0: 6.0.*+</a:t>
            </a:r>
          </a:p>
          <a:p>
            <a:pPr lvl="2"/>
            <a:r>
              <a:rPr lang="en-US" dirty="0"/>
              <a:t>.NET 7.0: 7.0.*+</a:t>
            </a:r>
          </a:p>
          <a:p>
            <a:pPr lvl="2"/>
            <a:r>
              <a:rPr lang="en-US" dirty="0"/>
              <a:t>.NET 8.0: 8.0.*+ </a:t>
            </a:r>
          </a:p>
          <a:p>
            <a:r>
              <a:rPr lang="en-US" dirty="0"/>
              <a:t>Accept License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Microsoft.EntityFrameworkCore.Tools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VS2022 .NET 6.0: 6.0. *+</a:t>
            </a:r>
          </a:p>
          <a:p>
            <a:pPr lvl="2"/>
            <a:r>
              <a:rPr lang="en-US" dirty="0"/>
              <a:t>.NET 7.0: 7.0.*+</a:t>
            </a:r>
          </a:p>
          <a:p>
            <a:pPr lvl="2"/>
            <a:r>
              <a:rPr lang="en-US" dirty="0"/>
              <a:t>.NET 8.0: 8.0.*+</a:t>
            </a:r>
          </a:p>
          <a:p>
            <a:r>
              <a:rPr lang="en-US" dirty="0"/>
              <a:t>Accept License</a:t>
            </a:r>
          </a:p>
        </p:txBody>
      </p:sp>
    </p:spTree>
    <p:extLst>
      <p:ext uri="{BB962C8B-B14F-4D97-AF65-F5344CB8AC3E}">
        <p14:creationId xmlns:p14="http://schemas.microsoft.com/office/powerpoint/2010/main" val="304623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8114-E37C-48C9-AB28-234C79E4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Database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6192-711B-4C91-9CD6-325BFB42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: The primary class for communicating with a database</a:t>
            </a:r>
          </a:p>
          <a:p>
            <a:r>
              <a:rPr lang="en-US" dirty="0" err="1"/>
              <a:t>DbContextOptions</a:t>
            </a:r>
            <a:r>
              <a:rPr lang="en-US" dirty="0"/>
              <a:t>: Stores configuration options for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 err="1"/>
              <a:t>DbSet</a:t>
            </a:r>
            <a:r>
              <a:rPr lang="en-US" dirty="0"/>
              <a:t>&lt;Entity&gt;: A collection of objects created from the specified entity</a:t>
            </a:r>
          </a:p>
        </p:txBody>
      </p:sp>
    </p:spTree>
    <p:extLst>
      <p:ext uri="{BB962C8B-B14F-4D97-AF65-F5344CB8AC3E}">
        <p14:creationId xmlns:p14="http://schemas.microsoft.com/office/powerpoint/2010/main" val="313878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7868-04DD-4C7F-A18D-F2B982DA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6D5A-6100-4BD9-B11A-F21ECC63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class for communicating with the database</a:t>
            </a:r>
          </a:p>
          <a:p>
            <a:r>
              <a:rPr lang="en-US" dirty="0"/>
              <a:t>Uses your existing Models</a:t>
            </a:r>
          </a:p>
          <a:p>
            <a:r>
              <a:rPr lang="en-US" dirty="0" err="1"/>
              <a:t>DbSet</a:t>
            </a:r>
            <a:r>
              <a:rPr lang="en-US" dirty="0"/>
              <a:t>&lt;Model&gt; represents a table in the database</a:t>
            </a:r>
          </a:p>
          <a:p>
            <a:r>
              <a:rPr lang="en-US" dirty="0"/>
              <a:t>Can use </a:t>
            </a:r>
            <a:r>
              <a:rPr lang="en-US" dirty="0" err="1"/>
              <a:t>Linq</a:t>
            </a:r>
            <a:r>
              <a:rPr lang="en-US" dirty="0"/>
              <a:t> to query/access the database table</a:t>
            </a:r>
          </a:p>
          <a:p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Called by the framework when context is created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HasData</a:t>
            </a:r>
            <a:r>
              <a:rPr lang="en-US" dirty="0"/>
              <a:t>” to seed data</a:t>
            </a:r>
          </a:p>
          <a:p>
            <a:r>
              <a:rPr lang="en-US" dirty="0" err="1"/>
              <a:t>Startup.cs</a:t>
            </a:r>
            <a:r>
              <a:rPr lang="en-US" dirty="0"/>
              <a:t>: Add DI object to create the </a:t>
            </a:r>
            <a:r>
              <a:rPr lang="en-US" dirty="0" err="1"/>
              <a:t>DbContext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EA55-8952-4BF3-BB2A-9439EAC2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Database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0569-3588-4B9E-B612-7C969DFF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Package Manager Console</a:t>
            </a:r>
          </a:p>
          <a:p>
            <a:pPr lvl="1"/>
            <a:r>
              <a:rPr lang="en-US" dirty="0"/>
              <a:t>Tools -&gt; </a:t>
            </a:r>
            <a:r>
              <a:rPr lang="en-US" dirty="0" err="1"/>
              <a:t>NuGetPackage</a:t>
            </a:r>
            <a:r>
              <a:rPr lang="en-US" dirty="0"/>
              <a:t> Manager -&gt; Package Manager Console</a:t>
            </a:r>
          </a:p>
          <a:p>
            <a:r>
              <a:rPr lang="en-US" dirty="0"/>
              <a:t>Up(): Upgrades your database</a:t>
            </a:r>
          </a:p>
          <a:p>
            <a:r>
              <a:rPr lang="en-US" dirty="0"/>
              <a:t>Down(): Downgrades your database</a:t>
            </a:r>
          </a:p>
          <a:p>
            <a:r>
              <a:rPr lang="en-US" dirty="0"/>
              <a:t>Add-Migration Initial</a:t>
            </a:r>
          </a:p>
          <a:p>
            <a:pPr lvl="1"/>
            <a:r>
              <a:rPr lang="en-US" dirty="0"/>
              <a:t>Creates your initial database snapshot</a:t>
            </a:r>
          </a:p>
          <a:p>
            <a:pPr lvl="1"/>
            <a:r>
              <a:rPr lang="en-US" dirty="0"/>
              <a:t>Creates </a:t>
            </a:r>
            <a:r>
              <a:rPr lang="en-US" dirty="0" err="1"/>
              <a:t>MovieContextModelSnapshot.cs</a:t>
            </a:r>
            <a:endParaRPr lang="en-US" dirty="0"/>
          </a:p>
          <a:p>
            <a:pPr lvl="1"/>
            <a:r>
              <a:rPr lang="en-US" dirty="0"/>
              <a:t>Can only have one</a:t>
            </a:r>
          </a:p>
          <a:p>
            <a:r>
              <a:rPr lang="en-US" dirty="0"/>
              <a:t>Update-Database</a:t>
            </a:r>
          </a:p>
          <a:p>
            <a:pPr lvl="1"/>
            <a:r>
              <a:rPr lang="en-US" dirty="0"/>
              <a:t>Uses your models to create actual SQL tables</a:t>
            </a:r>
          </a:p>
          <a:p>
            <a:r>
              <a:rPr lang="en-US" dirty="0"/>
              <a:t>__</a:t>
            </a:r>
            <a:r>
              <a:rPr lang="en-US" dirty="0" err="1"/>
              <a:t>EFMigrationsHistory</a:t>
            </a:r>
            <a:r>
              <a:rPr lang="en-US" dirty="0"/>
              <a:t> table shows migration history</a:t>
            </a:r>
          </a:p>
        </p:txBody>
      </p:sp>
    </p:spTree>
    <p:extLst>
      <p:ext uri="{BB962C8B-B14F-4D97-AF65-F5344CB8AC3E}">
        <p14:creationId xmlns:p14="http://schemas.microsoft.com/office/powerpoint/2010/main" val="243284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472B-6C7D-41F9-9978-A6483EEB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0E79-CA05-4FFF-86B8-B360E237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Language-Integrated Query</a:t>
            </a:r>
          </a:p>
          <a:p>
            <a:r>
              <a:rPr lang="en-US" dirty="0"/>
              <a:t>Where(lambda expression): Filters the entities</a:t>
            </a:r>
          </a:p>
          <a:p>
            <a:r>
              <a:rPr lang="en-US" dirty="0" err="1"/>
              <a:t>OrderBy</a:t>
            </a:r>
            <a:r>
              <a:rPr lang="en-US" dirty="0"/>
              <a:t>(lambda expression): Orders the entities</a:t>
            </a:r>
          </a:p>
          <a:p>
            <a:r>
              <a:rPr lang="en-US" dirty="0" err="1"/>
              <a:t>FirstOrDefault</a:t>
            </a:r>
            <a:r>
              <a:rPr lang="en-US" dirty="0"/>
              <a:t>(lambda express): Returns the first element or null</a:t>
            </a:r>
          </a:p>
          <a:p>
            <a:r>
              <a:rPr lang="en-US" dirty="0" err="1"/>
              <a:t>ToList</a:t>
            </a:r>
            <a:r>
              <a:rPr lang="en-US" dirty="0"/>
              <a:t>(): Converts the results to a list</a:t>
            </a:r>
          </a:p>
          <a:p>
            <a:pPr lvl="1"/>
            <a:r>
              <a:rPr lang="en-US" dirty="0"/>
              <a:t>Executes the command at this point</a:t>
            </a:r>
          </a:p>
          <a:p>
            <a:r>
              <a:rPr lang="en-US" dirty="0"/>
              <a:t>Find(id): Finds the first element or null</a:t>
            </a:r>
          </a:p>
          <a:p>
            <a:pPr lvl="1"/>
            <a:r>
              <a:rPr lang="en-US" dirty="0"/>
              <a:t>Must be the primary key of the entity</a:t>
            </a:r>
          </a:p>
        </p:txBody>
      </p:sp>
    </p:spTree>
    <p:extLst>
      <p:ext uri="{BB962C8B-B14F-4D97-AF65-F5344CB8AC3E}">
        <p14:creationId xmlns:p14="http://schemas.microsoft.com/office/powerpoint/2010/main" val="278225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6DEB-7439-4417-BB0D-073149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7D36-9D4D-4598-B963-5A99CA6D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 is the query expression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 stay as an expression until they are executed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&lt;Movie&gt; query = </a:t>
            </a:r>
            <a:r>
              <a:rPr lang="en-US" dirty="0" err="1"/>
              <a:t>context.Movies.OrderBy</a:t>
            </a:r>
            <a:r>
              <a:rPr lang="en-US" dirty="0"/>
              <a:t>(m =&gt; </a:t>
            </a:r>
            <a:r>
              <a:rPr lang="en-US" dirty="0" err="1"/>
              <a:t>m.Name</a:t>
            </a:r>
            <a:r>
              <a:rPr lang="en-US" dirty="0"/>
              <a:t>);</a:t>
            </a:r>
          </a:p>
          <a:p>
            <a:r>
              <a:rPr lang="en-US" dirty="0"/>
              <a:t>Execute a query express</a:t>
            </a:r>
          </a:p>
          <a:p>
            <a:pPr lvl="1"/>
            <a:r>
              <a:rPr lang="en-US" dirty="0" err="1"/>
              <a:t>query.ToList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Find(id)</a:t>
            </a:r>
          </a:p>
        </p:txBody>
      </p:sp>
    </p:spTree>
    <p:extLst>
      <p:ext uri="{BB962C8B-B14F-4D97-AF65-F5344CB8AC3E}">
        <p14:creationId xmlns:p14="http://schemas.microsoft.com/office/powerpoint/2010/main" val="285075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E3C9-AF7A-469C-B58F-CA75462E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Insert, Update,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7128-02F4-4437-82E8-DBDE7E11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Add(entity): Adds the entity to the database</a:t>
            </a:r>
          </a:p>
          <a:p>
            <a:r>
              <a:rPr lang="en-US" dirty="0"/>
              <a:t>Update(entity): Updates any changed data on the entity</a:t>
            </a:r>
          </a:p>
          <a:p>
            <a:r>
              <a:rPr lang="en-US" dirty="0"/>
              <a:t>Remove(entity): Delete the entity in the </a:t>
            </a:r>
            <a:r>
              <a:rPr lang="en-US" dirty="0" err="1"/>
              <a:t>databse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04F0-DC74-45BB-95FA-C44139AA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Related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93A1-5811-4864-B0D3-AF6BF26D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model</a:t>
            </a:r>
          </a:p>
          <a:p>
            <a:r>
              <a:rPr lang="en-US" dirty="0"/>
              <a:t>Create reference on existing model</a:t>
            </a:r>
          </a:p>
          <a:p>
            <a:r>
              <a:rPr lang="en-US" dirty="0"/>
              <a:t>Add new model, relational data, and seed data to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/>
              <a:t>Create migration</a:t>
            </a:r>
          </a:p>
          <a:p>
            <a:pPr lvl="1"/>
            <a:r>
              <a:rPr lang="en-US" dirty="0"/>
              <a:t>Add-Migration Genre</a:t>
            </a:r>
          </a:p>
          <a:p>
            <a:pPr lvl="1"/>
            <a:r>
              <a:rPr lang="en-US" dirty="0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4137718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E611-A739-49FC-B7D2-D7E99E33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User Friendly URLs and Slugs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58CE-C461-42C5-9386-98708C22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 URLs</a:t>
            </a:r>
          </a:p>
          <a:p>
            <a:pPr lvl="1"/>
            <a:r>
              <a:rPr lang="en-US" dirty="0"/>
              <a:t>Set lowercase URLs and trailing slash in </a:t>
            </a:r>
            <a:r>
              <a:rPr lang="en-US" dirty="0" err="1"/>
              <a:t>Startup.ConfigureServices</a:t>
            </a:r>
            <a:endParaRPr lang="en-US" dirty="0"/>
          </a:p>
          <a:p>
            <a:r>
              <a:rPr lang="en-US" dirty="0"/>
              <a:t>Slugs</a:t>
            </a:r>
          </a:p>
          <a:p>
            <a:pPr lvl="1"/>
            <a:r>
              <a:rPr lang="en-US" dirty="0"/>
              <a:t>Add {slug?} to the </a:t>
            </a:r>
            <a:r>
              <a:rPr lang="en-US" dirty="0" err="1"/>
              <a:t>MapControllerRoute.pattern</a:t>
            </a:r>
            <a:r>
              <a:rPr lang="en-US" dirty="0"/>
              <a:t> in Startup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readonly</a:t>
            </a:r>
            <a:r>
              <a:rPr lang="en-US" dirty="0"/>
              <a:t> Slug property to ‘Movie’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9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Azure Setup (Topic 1)</a:t>
            </a:r>
          </a:p>
          <a:p>
            <a:r>
              <a:rPr lang="en-US" dirty="0"/>
              <a:t>EF Core Web App Lab (Topic 2)</a:t>
            </a:r>
          </a:p>
          <a:p>
            <a:r>
              <a:rPr lang="en-US" dirty="0"/>
              <a:t>Murach Chapter 4 Quiz (Topic 3)</a:t>
            </a:r>
          </a:p>
          <a:p>
            <a:r>
              <a:rPr lang="en-US" dirty="0"/>
              <a:t>Multipage WebApp w/ DB (Topic 3)</a:t>
            </a:r>
          </a:p>
          <a:p>
            <a:r>
              <a:rPr lang="en-US" dirty="0"/>
              <a:t>Final Project Brainstorming (Topic 4)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8AE2-17D8-4D4F-A388-35A8905D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Database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68F3-2057-4682-90E3-73E91BBD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video in Topic 2 titled ‘Azure SQL Database’</a:t>
            </a:r>
          </a:p>
          <a:p>
            <a:pPr lvl="1"/>
            <a:r>
              <a:rPr lang="en-US" dirty="0"/>
              <a:t>The version are different but the process is similar</a:t>
            </a:r>
          </a:p>
          <a:p>
            <a:r>
              <a:rPr lang="en-US" dirty="0"/>
              <a:t>This is for the final project</a:t>
            </a:r>
          </a:p>
          <a:p>
            <a:r>
              <a:rPr lang="en-US" dirty="0"/>
              <a:t>You can use your local SQL Express for any assignment that IS NOT deployed to Azure</a:t>
            </a:r>
          </a:p>
        </p:txBody>
      </p:sp>
    </p:spTree>
    <p:extLst>
      <p:ext uri="{BB962C8B-B14F-4D97-AF65-F5344CB8AC3E}">
        <p14:creationId xmlns:p14="http://schemas.microsoft.com/office/powerpoint/2010/main" val="41345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6D1D-D268-4879-99FE-53CCC01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Web App w/DB (Mod 2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849F-22A3-4633-A01C-95E136E2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multi-page app with:</a:t>
            </a:r>
          </a:p>
          <a:p>
            <a:pPr lvl="1"/>
            <a:r>
              <a:rPr lang="en-US" dirty="0"/>
              <a:t>A working database</a:t>
            </a:r>
          </a:p>
          <a:p>
            <a:pPr lvl="1"/>
            <a:r>
              <a:rPr lang="en-US" dirty="0"/>
              <a:t>Pages that:</a:t>
            </a:r>
          </a:p>
          <a:p>
            <a:pPr lvl="2"/>
            <a:r>
              <a:rPr lang="en-US" dirty="0"/>
              <a:t>List Contacts</a:t>
            </a:r>
          </a:p>
          <a:p>
            <a:pPr lvl="2"/>
            <a:r>
              <a:rPr lang="en-US" dirty="0"/>
              <a:t>Add Contact</a:t>
            </a:r>
          </a:p>
          <a:p>
            <a:pPr lvl="2"/>
            <a:r>
              <a:rPr lang="en-US" dirty="0"/>
              <a:t>Delete Contact</a:t>
            </a:r>
          </a:p>
          <a:p>
            <a:pPr lvl="1"/>
            <a:r>
              <a:rPr lang="en-US" dirty="0"/>
              <a:t>Deployed to Azure</a:t>
            </a:r>
          </a:p>
          <a:p>
            <a:pPr lvl="2"/>
            <a:r>
              <a:rPr lang="en-US" dirty="0"/>
              <a:t>You will need to make a new web page for this</a:t>
            </a:r>
          </a:p>
          <a:p>
            <a:pPr lvl="2"/>
            <a:r>
              <a:rPr lang="en-US" dirty="0"/>
              <a:t>Can use the existing resource</a:t>
            </a:r>
          </a:p>
        </p:txBody>
      </p:sp>
    </p:spTree>
    <p:extLst>
      <p:ext uri="{BB962C8B-B14F-4D97-AF65-F5344CB8AC3E}">
        <p14:creationId xmlns:p14="http://schemas.microsoft.com/office/powerpoint/2010/main" val="132009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2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will include all of the topics covered in this class</a:t>
            </a:r>
          </a:p>
          <a:p>
            <a:r>
              <a:rPr lang="en-US" dirty="0"/>
              <a:t>Submit 3 potential </a:t>
            </a:r>
            <a:r>
              <a:rPr lang="en-US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Azure</a:t>
            </a:r>
          </a:p>
          <a:p>
            <a:r>
              <a:rPr lang="en-US" dirty="0"/>
              <a:t>Database Connectivity</a:t>
            </a:r>
          </a:p>
          <a:p>
            <a:r>
              <a:rPr lang="en-US" dirty="0"/>
              <a:t>Multi-page Web App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(Mod 2 Topic 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Microsoft: </a:t>
            </a:r>
            <a:r>
              <a:rPr lang="en-US" dirty="0">
                <a:hlinkClick r:id="rId2"/>
              </a:rPr>
              <a:t>https://azure.microsoft.com/en-us/</a:t>
            </a:r>
            <a:endParaRPr lang="en-US" dirty="0"/>
          </a:p>
          <a:p>
            <a:pPr lvl="1"/>
            <a:r>
              <a:rPr lang="en-US" dirty="0"/>
              <a:t>Acronis: </a:t>
            </a:r>
            <a:r>
              <a:rPr lang="en-US" dirty="0">
                <a:hlinkClick r:id="rId3"/>
              </a:rPr>
              <a:t>https://www.acronis.com/en-us/articles/what-is-microsoft-azure/</a:t>
            </a:r>
            <a:endParaRPr lang="en-US" dirty="0"/>
          </a:p>
          <a:p>
            <a:pPr lvl="1"/>
            <a:r>
              <a:rPr lang="en-US" dirty="0"/>
              <a:t>How-To Geek: </a:t>
            </a:r>
            <a:r>
              <a:rPr lang="en-US" dirty="0">
                <a:hlinkClick r:id="rId4"/>
              </a:rPr>
              <a:t>https://www.howtogeek.com/337961/what-is-microsoft-azure/</a:t>
            </a:r>
            <a:endParaRPr lang="en-US" dirty="0"/>
          </a:p>
          <a:p>
            <a:r>
              <a:rPr lang="en-US" dirty="0"/>
              <a:t>Sign up using your DMACC email address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Will get $100 credit</a:t>
            </a:r>
          </a:p>
          <a:p>
            <a:r>
              <a:rPr lang="en-US" dirty="0"/>
              <a:t>Portal: </a:t>
            </a:r>
            <a:r>
              <a:rPr lang="en-US" dirty="0">
                <a:hlinkClick r:id="rId5"/>
              </a:rPr>
              <a:t>https://portal.azure.com/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1F0B-6932-48FD-B35A-4CC19B53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Account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22C8-3193-46B6-AD8A-6FF9FB76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Student Account: </a:t>
            </a:r>
            <a:r>
              <a:rPr lang="en-US" dirty="0">
                <a:hlinkClick r:id="rId2"/>
              </a:rPr>
              <a:t>https://azure.microsoft.com/en-us/free/students/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DD90-3438-432A-B01B-4B1606ED4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38438"/>
            <a:ext cx="6534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3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55A6-999D-4404-B8FF-C9994AE6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Creating a new App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5A5B-CFA7-4DD5-8EBD-564E495B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resource</a:t>
            </a:r>
          </a:p>
          <a:p>
            <a:r>
              <a:rPr lang="en-US" dirty="0"/>
              <a:t>Web App -&gt; Create</a:t>
            </a:r>
          </a:p>
          <a:p>
            <a:r>
              <a:rPr lang="en-US" dirty="0"/>
              <a:t>Create new Resource Group named ‘cis174dmacc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00E44-681A-492A-B165-C119B882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42" y="845766"/>
            <a:ext cx="188595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FCCBA-AE13-46D3-9FFA-F7BCB91CB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67" y="2964707"/>
            <a:ext cx="2447925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34276-BFD4-47D5-B09D-FC9CF816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69" y="3544495"/>
            <a:ext cx="47529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F8D6-4223-4D30-8D7C-81083CB5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600B-C991-4569-A59B-58BBC921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Something unique (</a:t>
            </a:r>
            <a:r>
              <a:rPr lang="en-US" dirty="0" err="1"/>
              <a:t>emhennis</a:t>
            </a:r>
            <a:r>
              <a:rPr lang="en-US" dirty="0"/>
              <a:t>)</a:t>
            </a:r>
          </a:p>
          <a:p>
            <a:r>
              <a:rPr lang="en-US" dirty="0"/>
              <a:t>Runtime Stack: .NET 6 (or 7 or 8)</a:t>
            </a:r>
          </a:p>
          <a:p>
            <a:r>
              <a:rPr lang="en-US" dirty="0"/>
              <a:t>Operating System: Windows</a:t>
            </a:r>
          </a:p>
          <a:p>
            <a:r>
              <a:rPr lang="en-US" dirty="0"/>
              <a:t>Region: Central US</a:t>
            </a:r>
          </a:p>
          <a:p>
            <a:r>
              <a:rPr lang="en-US" dirty="0"/>
              <a:t>Windows Plan: [Default]</a:t>
            </a:r>
          </a:p>
          <a:p>
            <a:r>
              <a:rPr lang="en-US" dirty="0" err="1"/>
              <a:t>Sku</a:t>
            </a:r>
            <a:r>
              <a:rPr lang="en-US" dirty="0"/>
              <a:t> and size: Free F1 (Can do bigger but $$)</a:t>
            </a:r>
          </a:p>
          <a:p>
            <a:r>
              <a:rPr lang="en-US" dirty="0"/>
              <a:t>Review + create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90D33-6A4E-4922-9DDF-58BFDE43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72" y="502596"/>
            <a:ext cx="5294155" cy="36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7A12-46CA-4B9D-8970-AB1F293C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from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3831-88DF-4925-B1E4-D5FF3915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(or use an existing one)</a:t>
            </a:r>
          </a:p>
          <a:p>
            <a:r>
              <a:rPr lang="en-US" dirty="0"/>
              <a:t>Right click on the project and select publish</a:t>
            </a:r>
          </a:p>
          <a:p>
            <a:r>
              <a:rPr lang="en-US" dirty="0"/>
              <a:t>Target: Azure</a:t>
            </a:r>
          </a:p>
          <a:p>
            <a:r>
              <a:rPr lang="en-US" dirty="0"/>
              <a:t>Specific Target: Azure App Service (Windows)</a:t>
            </a:r>
          </a:p>
          <a:p>
            <a:r>
              <a:rPr lang="en-US" dirty="0"/>
              <a:t>Select your created Azure Web App</a:t>
            </a:r>
          </a:p>
          <a:p>
            <a:r>
              <a:rPr lang="en-US" dirty="0"/>
              <a:t>Deployment Type: Publish (generates </a:t>
            </a:r>
            <a:r>
              <a:rPr lang="en-US" dirty="0" err="1"/>
              <a:t>pubxml</a:t>
            </a:r>
            <a:r>
              <a:rPr lang="en-US" dirty="0"/>
              <a:t> file)</a:t>
            </a:r>
          </a:p>
          <a:p>
            <a:r>
              <a:rPr lang="en-US" dirty="0"/>
              <a:t>Hit ‘Publish’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1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3C2B-9C4A-43FE-A20E-C23770C7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Publish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EB1EB-4848-4BA6-8F7C-B74EF27A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10" y="1271571"/>
            <a:ext cx="76771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4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972</Words>
  <Application>Microsoft Office PowerPoint</Application>
  <PresentationFormat>Widescreen</PresentationFormat>
  <Paragraphs>145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CIS 174: Advanced C# Programming</vt:lpstr>
      <vt:lpstr>Assignments (Module 2)</vt:lpstr>
      <vt:lpstr>Topics</vt:lpstr>
      <vt:lpstr>Azure (Mod 2 Topic 1)</vt:lpstr>
      <vt:lpstr>Azure Account Creation</vt:lpstr>
      <vt:lpstr>Azure: Creating a new App Service</vt:lpstr>
      <vt:lpstr>Azure: Create Web App</vt:lpstr>
      <vt:lpstr>Deploy from Visual Studio</vt:lpstr>
      <vt:lpstr>Visual Studio Publish</vt:lpstr>
      <vt:lpstr>Entity Framework (EF) Core (Mod 2 Topic 2)</vt:lpstr>
      <vt:lpstr>EF Core Install</vt:lpstr>
      <vt:lpstr>EF Database Classes</vt:lpstr>
      <vt:lpstr>EF: DbContext</vt:lpstr>
      <vt:lpstr>EF: Database Migrations</vt:lpstr>
      <vt:lpstr>EF: Linq Commands</vt:lpstr>
      <vt:lpstr>EF: Linq Commands cont</vt:lpstr>
      <vt:lpstr>EF: Insert, Update, and Delete</vt:lpstr>
      <vt:lpstr>EF: Related Data</vt:lpstr>
      <vt:lpstr>EF: User Friendly URLs and Slugs</vt:lpstr>
      <vt:lpstr>Azure Database (Mod 2 Topic 2)</vt:lpstr>
      <vt:lpstr>Multi-Page Web App w/DB (Mod 2 Topic 3)</vt:lpstr>
      <vt:lpstr>Final Project (Mod 2 Topic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25</cp:revision>
  <dcterms:created xsi:type="dcterms:W3CDTF">2022-01-06T22:31:07Z</dcterms:created>
  <dcterms:modified xsi:type="dcterms:W3CDTF">2024-05-29T01:58:59Z</dcterms:modified>
</cp:coreProperties>
</file>