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1" r:id="rId6"/>
    <p:sldId id="293" r:id="rId7"/>
    <p:sldId id="294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3: 2024-06-05 to 06-1</a:t>
            </a:r>
            <a:r>
              <a:rPr lang="en-US" dirty="0"/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5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Journal (Topic 2)</a:t>
            </a:r>
          </a:p>
          <a:p>
            <a:r>
              <a:rPr lang="en-US" dirty="0"/>
              <a:t>Web App Debugging Lab (Topic 2)</a:t>
            </a:r>
          </a:p>
          <a:p>
            <a:r>
              <a:rPr lang="en-US" dirty="0"/>
              <a:t>Murach Chapter 5 Quiz (Topic 2)</a:t>
            </a:r>
          </a:p>
          <a:p>
            <a:r>
              <a:rPr lang="en-US" dirty="0"/>
              <a:t>WebApp with Unit Tests (Topic 3)</a:t>
            </a:r>
          </a:p>
          <a:p>
            <a:r>
              <a:rPr lang="en-US" dirty="0"/>
              <a:t>Propose One Final Project Idea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Errors</a:t>
            </a:r>
          </a:p>
          <a:p>
            <a:r>
              <a:rPr lang="en-US"/>
              <a:t>Debugging</a:t>
            </a:r>
            <a:endParaRPr lang="en-US" dirty="0"/>
          </a:p>
          <a:p>
            <a:r>
              <a:rPr lang="en-US" dirty="0"/>
              <a:t>Unit Testing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(Mod 3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Chapter 5</a:t>
            </a:r>
          </a:p>
          <a:p>
            <a:r>
              <a:rPr lang="en-US" dirty="0" err="1"/>
              <a:t>System.Exception</a:t>
            </a:r>
            <a:r>
              <a:rPr lang="en-US" dirty="0"/>
              <a:t> base class</a:t>
            </a:r>
          </a:p>
          <a:p>
            <a:r>
              <a:rPr lang="en-US" dirty="0"/>
              <a:t>Common Exceptions</a:t>
            </a:r>
          </a:p>
          <a:p>
            <a:pPr lvl="1"/>
            <a:r>
              <a:rPr lang="en-US" dirty="0"/>
              <a:t>Syntax/Compile errors: Happen when you build</a:t>
            </a:r>
          </a:p>
          <a:p>
            <a:pPr lvl="1"/>
            <a:r>
              <a:rPr lang="en-US" dirty="0"/>
              <a:t>Runtime errors: Happen while running the application</a:t>
            </a:r>
          </a:p>
          <a:p>
            <a:pPr lvl="1"/>
            <a:r>
              <a:rPr lang="en-US" dirty="0"/>
              <a:t>Logic/Business Process errors: Happen when incorrect results were returns</a:t>
            </a:r>
          </a:p>
          <a:p>
            <a:r>
              <a:rPr lang="en-US" dirty="0"/>
              <a:t>Internal Server Error page</a:t>
            </a:r>
          </a:p>
          <a:p>
            <a:pPr lvl="1"/>
            <a:r>
              <a:rPr lang="en-US" dirty="0"/>
              <a:t>Set parameters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Development: Display error</a:t>
            </a:r>
          </a:p>
          <a:p>
            <a:pPr lvl="1"/>
            <a:r>
              <a:rPr lang="en-US" dirty="0"/>
              <a:t>Production: Custom error message with logging behind the scenes</a:t>
            </a:r>
          </a:p>
          <a:p>
            <a:r>
              <a:rPr lang="en-US" dirty="0"/>
              <a:t>Exception Helper</a:t>
            </a:r>
          </a:p>
          <a:p>
            <a:pPr lvl="1"/>
            <a:r>
              <a:rPr lang="en-US" dirty="0"/>
              <a:t>Displays the error message</a:t>
            </a:r>
          </a:p>
          <a:p>
            <a:pPr lvl="1"/>
            <a:r>
              <a:rPr lang="en-US" dirty="0"/>
              <a:t>View Details, Copy Details, Start Live Share Session</a:t>
            </a:r>
          </a:p>
          <a:p>
            <a:pPr lvl="1"/>
            <a:r>
              <a:rPr lang="en-US" dirty="0"/>
              <a:t>Check for Inner Exceptions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includes an integrated debugger</a:t>
            </a:r>
          </a:p>
          <a:p>
            <a:pPr lvl="1"/>
            <a:r>
              <a:rPr lang="en-US" dirty="0"/>
              <a:t>We are lucky we don’t have to </a:t>
            </a:r>
            <a:r>
              <a:rPr lang="en-US" dirty="0" err="1"/>
              <a:t>PrintLine</a:t>
            </a:r>
            <a:r>
              <a:rPr lang="en-US" dirty="0"/>
              <a:t> to debug our code</a:t>
            </a:r>
          </a:p>
          <a:p>
            <a:pPr lvl="1"/>
            <a:r>
              <a:rPr lang="en-US" dirty="0"/>
              <a:t>Run without debugging: CTRL + F5</a:t>
            </a:r>
          </a:p>
          <a:p>
            <a:pPr lvl="1"/>
            <a:r>
              <a:rPr lang="en-US" dirty="0"/>
              <a:t>Run with debugging: F5</a:t>
            </a:r>
          </a:p>
          <a:p>
            <a:pPr lvl="1"/>
            <a:r>
              <a:rPr lang="en-US" dirty="0"/>
              <a:t>Stop debugging: SHIFT + F5</a:t>
            </a:r>
          </a:p>
          <a:p>
            <a:r>
              <a:rPr lang="en-US" dirty="0"/>
              <a:t>Browser developer tools</a:t>
            </a:r>
          </a:p>
          <a:p>
            <a:pPr lvl="1"/>
            <a:r>
              <a:rPr lang="en-US" dirty="0"/>
              <a:t>Chrome, IE, and Firefox all have these tools</a:t>
            </a:r>
          </a:p>
          <a:p>
            <a:pPr lvl="1"/>
            <a:r>
              <a:rPr lang="en-US" dirty="0"/>
              <a:t>Can inspect an element</a:t>
            </a:r>
          </a:p>
          <a:p>
            <a:pPr lvl="1"/>
            <a:r>
              <a:rPr lang="en-US" dirty="0"/>
              <a:t>NOTE: This is AFTER everything has rendered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Visual Studio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Debugging Commands</a:t>
            </a:r>
          </a:p>
          <a:p>
            <a:pPr lvl="1"/>
            <a:r>
              <a:rPr lang="en-US" dirty="0"/>
              <a:t>Start/Continue: F5</a:t>
            </a:r>
          </a:p>
          <a:p>
            <a:pPr lvl="1"/>
            <a:r>
              <a:rPr lang="en-US" dirty="0"/>
              <a:t>Break All: CTRL + ALT + Break</a:t>
            </a:r>
          </a:p>
          <a:p>
            <a:pPr lvl="1"/>
            <a:r>
              <a:rPr lang="en-US" dirty="0"/>
              <a:t>Stop Debugging: SHIFT + F5</a:t>
            </a:r>
          </a:p>
          <a:p>
            <a:pPr lvl="1"/>
            <a:r>
              <a:rPr lang="en-US" dirty="0"/>
              <a:t>Restart: CTRL + ALT + F5</a:t>
            </a:r>
          </a:p>
          <a:p>
            <a:pPr lvl="1"/>
            <a:r>
              <a:rPr lang="en-US" dirty="0"/>
              <a:t>Step Into (Go into method/function): F11</a:t>
            </a:r>
          </a:p>
          <a:p>
            <a:pPr lvl="1"/>
            <a:r>
              <a:rPr lang="en-US" dirty="0"/>
              <a:t>Step Over (Skip over method/function): F10</a:t>
            </a:r>
          </a:p>
          <a:p>
            <a:r>
              <a:rPr lang="en-US" dirty="0"/>
              <a:t>Set/Remove Breakpoints</a:t>
            </a:r>
          </a:p>
          <a:p>
            <a:pPr lvl="1"/>
            <a:r>
              <a:rPr lang="en-US" dirty="0"/>
              <a:t>F9 or click in the margin</a:t>
            </a:r>
          </a:p>
          <a:p>
            <a:r>
              <a:rPr lang="en-US" dirty="0"/>
              <a:t>Enable/Disable Breakpoints</a:t>
            </a:r>
          </a:p>
          <a:p>
            <a:r>
              <a:rPr lang="en-US" dirty="0"/>
              <a:t>Custom Breakpoints	</a:t>
            </a:r>
          </a:p>
          <a:p>
            <a:pPr lvl="1"/>
            <a:r>
              <a:rPr lang="en-US" dirty="0"/>
              <a:t>Only active when expression is true</a:t>
            </a:r>
          </a:p>
          <a:p>
            <a:r>
              <a:rPr lang="en-US" dirty="0"/>
              <a:t>Set </a:t>
            </a:r>
            <a:r>
              <a:rPr lang="en-US" dirty="0" err="1"/>
              <a:t>Tracepoint</a:t>
            </a:r>
            <a:endParaRPr lang="en-US" dirty="0"/>
          </a:p>
          <a:p>
            <a:pPr lvl="1"/>
            <a:r>
              <a:rPr lang="en-US" dirty="0"/>
              <a:t>Right click -&gt; Insert </a:t>
            </a:r>
            <a:r>
              <a:rPr lang="en-US" dirty="0" err="1"/>
              <a:t>Tracepoint</a:t>
            </a:r>
            <a:endParaRPr lang="en-US" dirty="0"/>
          </a:p>
          <a:p>
            <a:r>
              <a:rPr lang="en-US" dirty="0"/>
              <a:t>Inspect variables in the ‘Locals’ tab</a:t>
            </a:r>
          </a:p>
          <a:p>
            <a:r>
              <a:rPr lang="en-US" dirty="0"/>
              <a:t>Display the call stack in the ‘Call Stack’ tab</a:t>
            </a:r>
          </a:p>
        </p:txBody>
      </p:sp>
    </p:spTree>
    <p:extLst>
      <p:ext uri="{BB962C8B-B14F-4D97-AF65-F5344CB8AC3E}">
        <p14:creationId xmlns:p14="http://schemas.microsoft.com/office/powerpoint/2010/main" val="23309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D20D-B9DF-4F24-8D9E-44A30838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(Mod 3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4EE7-4DD9-4803-8A98-90638CF0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Programmatically testing pieces of code</a:t>
            </a:r>
          </a:p>
          <a:p>
            <a:pPr lvl="1"/>
            <a:r>
              <a:rPr lang="en-US" dirty="0"/>
              <a:t>Unit testing is testing the smallest chunk of code possible</a:t>
            </a:r>
          </a:p>
          <a:p>
            <a:pPr lvl="1"/>
            <a:r>
              <a:rPr lang="en-US" dirty="0"/>
              <a:t>Real life “unit testing” is just testing</a:t>
            </a:r>
          </a:p>
          <a:p>
            <a:r>
              <a:rPr lang="en-US" dirty="0"/>
              <a:t>Three main parts to a test: Arrange, Act, Assert</a:t>
            </a:r>
          </a:p>
          <a:p>
            <a:r>
              <a:rPr lang="en-US" dirty="0" err="1"/>
              <a:t>MSTest</a:t>
            </a:r>
            <a:r>
              <a:rPr lang="en-US" dirty="0"/>
              <a:t>: Microsoft testing integrated into Visual Studio</a:t>
            </a:r>
          </a:p>
          <a:p>
            <a:pPr lvl="1"/>
            <a:r>
              <a:rPr lang="en-US" dirty="0"/>
              <a:t>There are other frameworks (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, etc.) but they are not really used since </a:t>
            </a:r>
            <a:r>
              <a:rPr lang="en-US" dirty="0" err="1"/>
              <a:t>MSTest</a:t>
            </a:r>
            <a:r>
              <a:rPr lang="en-US" dirty="0"/>
              <a:t> has gotten so good</a:t>
            </a:r>
          </a:p>
          <a:p>
            <a:r>
              <a:rPr lang="en-US" dirty="0"/>
              <a:t>Test Driven Development: TDD is a process of writing your tests first and then writing code to pass the tests.</a:t>
            </a:r>
          </a:p>
          <a:p>
            <a:pPr lvl="1"/>
            <a:r>
              <a:rPr lang="en-US" dirty="0"/>
              <a:t>Red/Green/Refactor: Make the test fail (red). Code to pass the tests (green). Refactor your code to make it cleaner.</a:t>
            </a:r>
          </a:p>
        </p:txBody>
      </p:sp>
    </p:spTree>
    <p:extLst>
      <p:ext uri="{BB962C8B-B14F-4D97-AF65-F5344CB8AC3E}">
        <p14:creationId xmlns:p14="http://schemas.microsoft.com/office/powerpoint/2010/main" val="193743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3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Select 1 of your 3 projects</a:t>
            </a:r>
          </a:p>
          <a:p>
            <a:r>
              <a:rPr lang="en-US" dirty="0"/>
              <a:t>Suggest a NAME for your project</a:t>
            </a:r>
          </a:p>
          <a:p>
            <a:r>
              <a:rPr lang="en-US" dirty="0"/>
              <a:t>Create a list of the resources (Ex: Visual Studio, web servers, etc.)</a:t>
            </a:r>
          </a:p>
          <a:p>
            <a:r>
              <a:rPr lang="en-US" dirty="0"/>
              <a:t>Write 2 to 3 well formed paragraphs discussing your project.</a:t>
            </a:r>
          </a:p>
          <a:p>
            <a:pPr lvl="1"/>
            <a:r>
              <a:rPr lang="en-US" dirty="0"/>
              <a:t>How will users interact with your project</a:t>
            </a:r>
          </a:p>
          <a:p>
            <a:pPr lvl="1"/>
            <a:r>
              <a:rPr lang="en-US" dirty="0"/>
              <a:t>Outline goals the user will accomplish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533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CIS 174: Advanced C# Programming</vt:lpstr>
      <vt:lpstr>Assignments (Module 3)</vt:lpstr>
      <vt:lpstr>Topics</vt:lpstr>
      <vt:lpstr>Errors (Mod 3 Topic 1)</vt:lpstr>
      <vt:lpstr>Debugging (Mod 3 Topic 2)</vt:lpstr>
      <vt:lpstr>Debugging: Visual Studio (Mod 3 Topic 2)</vt:lpstr>
      <vt:lpstr>Unit Testing (Mod 3 Topic 3)</vt:lpstr>
      <vt:lpstr>Final Project (Mod 3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31</cp:revision>
  <dcterms:created xsi:type="dcterms:W3CDTF">2022-01-06T22:31:07Z</dcterms:created>
  <dcterms:modified xsi:type="dcterms:W3CDTF">2024-06-05T02:59:52Z</dcterms:modified>
</cp:coreProperties>
</file>