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2024-01-11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01-17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2023SPR_CIS174_Syllabus: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1035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19</cp:revision>
  <dcterms:created xsi:type="dcterms:W3CDTF">2022-01-06T22:31:07Z</dcterms:created>
  <dcterms:modified xsi:type="dcterms:W3CDTF">2024-01-08T13:45:03Z</dcterms:modified>
</cp:coreProperties>
</file>