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8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2024-07-09 to 07-15</a:t>
            </a:r>
          </a:p>
          <a:p>
            <a:r>
              <a:rPr lang="en-US" dirty="0"/>
              <a:t>Modules 10 and 11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11 and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any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any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94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52</cp:revision>
  <dcterms:created xsi:type="dcterms:W3CDTF">2022-01-06T22:31:07Z</dcterms:created>
  <dcterms:modified xsi:type="dcterms:W3CDTF">2025-07-09T00:21:16Z</dcterms:modified>
</cp:coreProperties>
</file>