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2025-06-25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07-01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6 and 7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7 and 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104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45</cp:revision>
  <dcterms:created xsi:type="dcterms:W3CDTF">2022-01-06T22:31:07Z</dcterms:created>
  <dcterms:modified xsi:type="dcterms:W3CDTF">2025-06-25T00:20:32Z</dcterms:modified>
</cp:coreProperties>
</file>