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9: 2023-10-19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10-25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10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  <a:r>
              <a:rPr lang="en-US"/>
              <a:t>(Module 9)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82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9)</vt:lpstr>
      <vt:lpstr>Topics (Module 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48</cp:revision>
  <dcterms:created xsi:type="dcterms:W3CDTF">2022-01-06T22:31:07Z</dcterms:created>
  <dcterms:modified xsi:type="dcterms:W3CDTF">2023-10-19T22:46:31Z</dcterms:modified>
</cp:coreProperties>
</file>