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owa_State_Cyclones_football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sojournermarablegrimmett.blogspot.com/2011/08/georgia-tech-town-kickoff-tech-partner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548720"/>
            <a:ext cx="2701532" cy="32150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13349" y="3822942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934"/>
            <a:ext cx="10515600" cy="4351338"/>
          </a:xfrm>
        </p:spPr>
        <p:txBody>
          <a:bodyPr/>
          <a:lstStyle/>
          <a:p>
            <a:r>
              <a:rPr lang="en-US" dirty="0"/>
              <a:t>BS from Iowa State 2004</a:t>
            </a:r>
          </a:p>
          <a:p>
            <a:r>
              <a:rPr lang="en-US" dirty="0"/>
              <a:t>MS from Georgia Tech 2018</a:t>
            </a:r>
          </a:p>
          <a:p>
            <a:r>
              <a:rPr lang="en-US" dirty="0"/>
              <a:t>C# developer since 2004</a:t>
            </a:r>
          </a:p>
          <a:p>
            <a:r>
              <a:rPr lang="en-US" dirty="0"/>
              <a:t>GDE in Machine Learning 2019</a:t>
            </a:r>
          </a:p>
          <a:p>
            <a:r>
              <a:rPr lang="en-US" dirty="0"/>
              <a:t>Worked at FIREHOUSE Software, Wells Fargo (QCI), Corteva, and now Microsoft.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38200" y="4285873"/>
            <a:ext cx="3330944" cy="2296963"/>
          </a:xfrm>
          <a:prstGeom prst="rect">
            <a:avLst/>
          </a:prstGeom>
        </p:spPr>
      </p:pic>
      <p:pic>
        <p:nvPicPr>
          <p:cNvPr id="1026" name="Picture 2" descr="new-microsoft-logo-SIZED-SQUARE-300x297 - Authy">
            <a:extLst>
              <a:ext uri="{FF2B5EF4-FFF2-40B4-BE49-F238E27FC236}">
                <a16:creationId xmlns:a16="http://schemas.microsoft.com/office/drawing/2014/main" id="{E79BEDE8-DC56-537A-0FD6-47803BAE6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908" y="132947"/>
            <a:ext cx="28575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50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44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CIS 174: Advanced C# Programming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18</cp:revision>
  <dcterms:created xsi:type="dcterms:W3CDTF">2022-01-06T22:31:07Z</dcterms:created>
  <dcterms:modified xsi:type="dcterms:W3CDTF">2024-05-21T02:37:49Z</dcterms:modified>
</cp:coreProperties>
</file>