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11: 2024-10-31 to 11-06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3502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54</cp:revision>
  <dcterms:created xsi:type="dcterms:W3CDTF">2022-01-06T22:31:07Z</dcterms:created>
  <dcterms:modified xsi:type="dcterms:W3CDTF">2024-10-30T08:57:42Z</dcterms:modified>
</cp:coreProperties>
</file>