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10: 2025-10-22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10-28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11 Quiz (Topic 2)</a:t>
            </a:r>
          </a:p>
          <a:p>
            <a:r>
              <a:rPr lang="en-US" dirty="0"/>
              <a:t>Adding Validation to </a:t>
            </a:r>
            <a:r>
              <a:rPr lang="en-US" dirty="0">
                <a:solidFill>
                  <a:srgbClr val="FF0000"/>
                </a:solidFill>
              </a:rPr>
              <a:t>any </a:t>
            </a:r>
            <a:r>
              <a:rPr lang="en-US" dirty="0"/>
              <a:t>web site (Topic 2)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10)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Validation</a:t>
            </a:r>
          </a:p>
          <a:p>
            <a:r>
              <a:rPr lang="en-US" dirty="0"/>
              <a:t>Adding Validation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3540</TotalTime>
  <Words>51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10)</vt:lpstr>
      <vt:lpstr>Topics (Module 10)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57</cp:revision>
  <dcterms:created xsi:type="dcterms:W3CDTF">2022-01-06T22:31:07Z</dcterms:created>
  <dcterms:modified xsi:type="dcterms:W3CDTF">2025-10-21T23:53:01Z</dcterms:modified>
</cp:coreProperties>
</file>