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9: 2024-03-07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03-13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10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10 Quiz (Topic 2)</a:t>
            </a:r>
          </a:p>
          <a:p>
            <a:r>
              <a:rPr lang="en-US" dirty="0"/>
              <a:t>Adding Model Binding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  <a:p>
            <a:r>
              <a:rPr lang="en-US" dirty="0"/>
              <a:t>Final Project Submission (Topic 3)</a:t>
            </a:r>
          </a:p>
          <a:p>
            <a:pPr lvl="1"/>
            <a:r>
              <a:rPr lang="en-US" dirty="0"/>
              <a:t>List of the group members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 brief description</a:t>
            </a:r>
          </a:p>
          <a:p>
            <a:pPr lvl="1"/>
            <a:r>
              <a:rPr lang="en-US" dirty="0"/>
              <a:t>Collaboration plans (meetings, planning,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Who is hosting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0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</a:t>
            </a:r>
            <a:r>
              <a:rPr lang="en-US"/>
              <a:t>(Module 9)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Binding</a:t>
            </a:r>
          </a:p>
          <a:p>
            <a:r>
              <a:rPr lang="en-US" dirty="0"/>
              <a:t>Adding </a:t>
            </a:r>
            <a:r>
              <a:rPr lang="en-US"/>
              <a:t>Model Binding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229837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82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9)</vt:lpstr>
      <vt:lpstr>Topics (Module 9)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49</cp:revision>
  <dcterms:created xsi:type="dcterms:W3CDTF">2022-01-06T22:31:07Z</dcterms:created>
  <dcterms:modified xsi:type="dcterms:W3CDTF">2024-03-07T23:48:29Z</dcterms:modified>
</cp:coreProperties>
</file>