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3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: 2025-06-04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06-1</a:t>
            </a:r>
            <a:r>
              <a:rPr lang="en-US" dirty="0"/>
              <a:t>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 5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Module 3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Journal (Topic 2)</a:t>
            </a:r>
          </a:p>
          <a:p>
            <a:r>
              <a:rPr lang="en-US" dirty="0"/>
              <a:t>Web App Debugging Lab (Topic 2)</a:t>
            </a:r>
          </a:p>
          <a:p>
            <a:r>
              <a:rPr lang="en-US" dirty="0"/>
              <a:t>Murach Chapter 5 Quiz (Topic 2)</a:t>
            </a:r>
          </a:p>
          <a:p>
            <a:r>
              <a:rPr lang="en-US" dirty="0"/>
              <a:t>WebApp with Unit Tests (Topic 3)</a:t>
            </a:r>
          </a:p>
          <a:p>
            <a:r>
              <a:rPr lang="en-US" dirty="0"/>
              <a:t>Propose One Final Project Idea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Errors</a:t>
            </a:r>
          </a:p>
          <a:p>
            <a:r>
              <a:rPr lang="en-US"/>
              <a:t>Debugging</a:t>
            </a:r>
            <a:endParaRPr lang="en-US" dirty="0"/>
          </a:p>
          <a:p>
            <a:r>
              <a:rPr lang="en-US" dirty="0"/>
              <a:t>Unit Testing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3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Select 1 of your 3 projects</a:t>
            </a:r>
          </a:p>
          <a:p>
            <a:r>
              <a:rPr lang="en-US" dirty="0"/>
              <a:t>Suggest a NAME for your project</a:t>
            </a:r>
          </a:p>
          <a:p>
            <a:r>
              <a:rPr lang="en-US" dirty="0"/>
              <a:t>Create a list of the resources (Ex: Visual Studio, web servers, etc.)</a:t>
            </a:r>
          </a:p>
          <a:p>
            <a:r>
              <a:rPr lang="en-US" dirty="0"/>
              <a:t>Write 2 to 3 well formed paragraphs discussing your project.</a:t>
            </a:r>
          </a:p>
          <a:p>
            <a:pPr lvl="1"/>
            <a:r>
              <a:rPr lang="en-US" dirty="0"/>
              <a:t>How will users interact with your project</a:t>
            </a:r>
          </a:p>
          <a:p>
            <a:pPr lvl="1"/>
            <a:r>
              <a:rPr lang="en-US" dirty="0"/>
              <a:t>Outline goals the user will accomplish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143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CIS 174: Advanced C# Programming</vt:lpstr>
      <vt:lpstr>Assignments (Module 3)</vt:lpstr>
      <vt:lpstr>Topics</vt:lpstr>
      <vt:lpstr>Final Project (Mod 3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34</cp:revision>
  <dcterms:created xsi:type="dcterms:W3CDTF">2022-01-06T22:31:07Z</dcterms:created>
  <dcterms:modified xsi:type="dcterms:W3CDTF">2025-06-04T01:20:15Z</dcterms:modified>
</cp:coreProperties>
</file>