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2025-09-10 to 09-16</a:t>
            </a: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41</cp:revision>
  <dcterms:created xsi:type="dcterms:W3CDTF">2022-01-06T22:31:07Z</dcterms:created>
  <dcterms:modified xsi:type="dcterms:W3CDTF">2025-09-09T23:35:00Z</dcterms:modified>
</cp:coreProperties>
</file>